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0" r:id="rId3"/>
    <p:sldId id="260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8" r:id="rId14"/>
    <p:sldId id="293" r:id="rId15"/>
    <p:sldId id="283" r:id="rId16"/>
    <p:sldId id="284" r:id="rId17"/>
    <p:sldId id="285" r:id="rId18"/>
    <p:sldId id="286" r:id="rId19"/>
    <p:sldId id="289" r:id="rId20"/>
    <p:sldId id="291" r:id="rId21"/>
  </p:sldIdLst>
  <p:sldSz cx="9144000" cy="5143500" type="screen16x9"/>
  <p:notesSz cx="9144000" cy="5143500"/>
  <p:embeddedFontLst>
    <p:embeddedFont>
      <p:font typeface="Lucida Sans Unicode" pitchFamily="34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Trebuchet MS" pitchFamily="34" charset="0"/>
      <p:regular r:id="rId31"/>
      <p:bold r:id="rId32"/>
      <p:italic r:id="rId33"/>
      <p:boldItalic r:id="rId34"/>
    </p:embeddedFont>
    <p:embeddedFont>
      <p:font typeface="Berlin Sans FB Demi" pitchFamily="34" charset="0"/>
      <p:bold r:id="rId35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37945" y="1489963"/>
            <a:ext cx="3181350" cy="3218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69153" y="1510030"/>
            <a:ext cx="2936240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07"/>
            <a:ext cx="305511" cy="9163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40670"/>
            <a:ext cx="312051" cy="12352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923100"/>
            <a:ext cx="303987" cy="60610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68" y="1603121"/>
            <a:ext cx="309027" cy="6112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268855"/>
            <a:ext cx="312051" cy="15654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68" y="3561334"/>
            <a:ext cx="309027" cy="61131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3881428"/>
            <a:ext cx="320395" cy="1262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152" y="125933"/>
            <a:ext cx="771169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8235" y="2027682"/>
            <a:ext cx="4091304" cy="288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9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14.png"/><Relationship Id="rId26" Type="http://schemas.openxmlformats.org/officeDocument/2006/relationships/image" Target="../media/image46.png"/><Relationship Id="rId39" Type="http://schemas.openxmlformats.org/officeDocument/2006/relationships/image" Target="../media/image55.png"/><Relationship Id="rId21" Type="http://schemas.openxmlformats.org/officeDocument/2006/relationships/image" Target="../media/image19.png"/><Relationship Id="rId34" Type="http://schemas.openxmlformats.org/officeDocument/2006/relationships/image" Target="../media/image5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12.png"/><Relationship Id="rId20" Type="http://schemas.openxmlformats.org/officeDocument/2006/relationships/image" Target="../media/image44.png"/><Relationship Id="rId29" Type="http://schemas.openxmlformats.org/officeDocument/2006/relationships/image" Target="../media/image48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16.png"/><Relationship Id="rId28" Type="http://schemas.openxmlformats.org/officeDocument/2006/relationships/image" Target="../media/image23.png"/><Relationship Id="rId36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31" Type="http://schemas.openxmlformats.org/officeDocument/2006/relationships/image" Target="../media/image2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45.png"/><Relationship Id="rId27" Type="http://schemas.openxmlformats.org/officeDocument/2006/relationships/image" Target="../media/image47.png"/><Relationship Id="rId30" Type="http://schemas.openxmlformats.org/officeDocument/2006/relationships/image" Target="../media/image20.png"/><Relationship Id="rId35" Type="http://schemas.openxmlformats.org/officeDocument/2006/relationships/image" Target="../media/image51.png"/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0454" y="3400933"/>
            <a:ext cx="73405" cy="66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201" y="3400933"/>
            <a:ext cx="73532" cy="660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0582" y="3400933"/>
            <a:ext cx="73533" cy="660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6313" y="3400933"/>
            <a:ext cx="73405" cy="66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1456" y="3400933"/>
            <a:ext cx="73405" cy="660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6581" y="3400933"/>
            <a:ext cx="73533" cy="660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6838" y="3400933"/>
            <a:ext cx="73405" cy="660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441" y="3400933"/>
            <a:ext cx="73532" cy="660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0454" y="3518789"/>
            <a:ext cx="73405" cy="66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15201" y="3518789"/>
            <a:ext cx="73532" cy="661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6313" y="3518789"/>
            <a:ext cx="73405" cy="661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0582" y="3518789"/>
            <a:ext cx="73533" cy="661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6581" y="3518789"/>
            <a:ext cx="73533" cy="661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1456" y="3518789"/>
            <a:ext cx="73405" cy="661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6838" y="3518789"/>
            <a:ext cx="73405" cy="661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92441" y="3518789"/>
            <a:ext cx="73532" cy="661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80454" y="3630929"/>
            <a:ext cx="73405" cy="661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15201" y="3630929"/>
            <a:ext cx="73532" cy="6616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50582" y="3630929"/>
            <a:ext cx="73533" cy="6616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76313" y="3630929"/>
            <a:ext cx="73405" cy="6616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96581" y="3630929"/>
            <a:ext cx="73533" cy="6616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31456" y="3630929"/>
            <a:ext cx="73405" cy="6616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66838" y="3630929"/>
            <a:ext cx="73405" cy="6616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80454" y="3748785"/>
            <a:ext cx="73405" cy="6616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92441" y="3630929"/>
            <a:ext cx="73532" cy="6616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15201" y="3748785"/>
            <a:ext cx="73532" cy="6616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50582" y="3748785"/>
            <a:ext cx="73533" cy="6616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76313" y="3748785"/>
            <a:ext cx="73405" cy="661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96581" y="3748785"/>
            <a:ext cx="73533" cy="66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31456" y="3748785"/>
            <a:ext cx="73405" cy="6616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66838" y="3748785"/>
            <a:ext cx="73405" cy="6616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7115549" y="3419045"/>
            <a:ext cx="2028825" cy="1724660"/>
            <a:chOff x="7115549" y="3419045"/>
            <a:chExt cx="2028825" cy="1724660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92440" y="3748786"/>
              <a:ext cx="73532" cy="661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15549" y="3419045"/>
              <a:ext cx="2028450" cy="172445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05129" y="3358133"/>
            <a:ext cx="5598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Обновление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содержания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5129" y="3874719"/>
            <a:ext cx="676529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общего</a:t>
            </a:r>
            <a:r>
              <a:rPr sz="2400" b="1" spc="-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образования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в </a:t>
            </a:r>
            <a:r>
              <a:rPr sz="2400" b="1" spc="-20" dirty="0" smtClean="0">
                <a:latin typeface="Trebuchet MS"/>
                <a:cs typeface="Trebuchet MS"/>
              </a:rPr>
              <a:t>ФГОС</a:t>
            </a:r>
            <a:r>
              <a:rPr lang="ru-RU" sz="2400" b="1" spc="-20" dirty="0" smtClean="0">
                <a:latin typeface="Trebuchet MS"/>
                <a:cs typeface="Trebuchet MS"/>
              </a:rPr>
              <a:t> 3 поколения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Trebuchet MS"/>
                <a:cs typeface="Trebuchet MS"/>
              </a:rPr>
              <a:t>начального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и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основного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общего</a:t>
            </a:r>
            <a:r>
              <a:rPr sz="2400" b="1" spc="1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образования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9084" y="422783"/>
            <a:ext cx="5106924" cy="260553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5800725" y="422783"/>
            <a:ext cx="3343274" cy="4720716"/>
            <a:chOff x="5800725" y="422783"/>
            <a:chExt cx="3343274" cy="4720716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0725" y="422783"/>
              <a:ext cx="3038475" cy="26130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76599" y="1659761"/>
              <a:ext cx="1867400" cy="3483738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0" y="5507"/>
            <a:ext cx="320675" cy="5138420"/>
            <a:chOff x="0" y="5507"/>
            <a:chExt cx="320675" cy="5138420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5507"/>
              <a:ext cx="305511" cy="9163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40670"/>
              <a:ext cx="312051" cy="12352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1923100"/>
              <a:ext cx="303987" cy="6061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68" y="1603120"/>
              <a:ext cx="309027" cy="6112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2268854"/>
              <a:ext cx="312051" cy="15654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68" y="3561333"/>
              <a:ext cx="309027" cy="6113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3881428"/>
              <a:ext cx="320395" cy="1262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726" y="150621"/>
            <a:ext cx="444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Содержательный</a:t>
            </a:r>
            <a:r>
              <a:rPr spc="-25" dirty="0"/>
              <a:t> </a:t>
            </a:r>
            <a:r>
              <a:rPr dirty="0"/>
              <a:t>раздел</a:t>
            </a:r>
            <a:r>
              <a:rPr spc="-10" dirty="0"/>
              <a:t> </a:t>
            </a:r>
            <a:r>
              <a:rPr spc="-25" dirty="0"/>
              <a:t>ООП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05" y="3256026"/>
            <a:ext cx="2124075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план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индивидуально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ориентированных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коррекционных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мероприятий;</a:t>
            </a:r>
            <a:endParaRPr sz="1200">
              <a:latin typeface="Calibri"/>
              <a:cs typeface="Calibri"/>
            </a:endParaRPr>
          </a:p>
          <a:p>
            <a:pPr marL="127000" marR="480059" indent="-114300">
              <a:lnSpc>
                <a:spcPct val="102099"/>
              </a:lnSpc>
              <a:spcBef>
                <a:spcPts val="59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описание</a:t>
            </a:r>
            <a:r>
              <a:rPr sz="1200" spc="-10" dirty="0">
                <a:latin typeface="Calibri"/>
                <a:cs typeface="Calibri"/>
              </a:rPr>
              <a:t> специальных </a:t>
            </a:r>
            <a:r>
              <a:rPr sz="1200" dirty="0">
                <a:latin typeface="Calibri"/>
                <a:cs typeface="Calibri"/>
              </a:rPr>
              <a:t>условий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обучения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воспитания;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3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планируемые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результаты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коррекционной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работы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8450" y="827023"/>
            <a:ext cx="177355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0" marR="60960" indent="-114300">
              <a:lnSpc>
                <a:spcPct val="101699"/>
              </a:lnSpc>
              <a:spcBef>
                <a:spcPts val="75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описание</a:t>
            </a:r>
            <a:r>
              <a:rPr sz="1200" spc="-10" dirty="0">
                <a:latin typeface="Calibri"/>
                <a:cs typeface="Calibri"/>
              </a:rPr>
              <a:t> взаимосвязи </a:t>
            </a:r>
            <a:r>
              <a:rPr sz="1200" dirty="0">
                <a:latin typeface="Calibri"/>
                <a:cs typeface="Calibri"/>
              </a:rPr>
              <a:t>универсальных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учебных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действий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содержанием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450" y="1304248"/>
            <a:ext cx="1717675" cy="14833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предметов;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35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характеристики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регулятивных,</a:t>
            </a:r>
            <a:endParaRPr sz="1200">
              <a:latin typeface="Calibri"/>
              <a:cs typeface="Calibri"/>
            </a:endParaRPr>
          </a:p>
          <a:p>
            <a:pPr marL="127000" marR="390525">
              <a:lnSpc>
                <a:spcPct val="101699"/>
              </a:lnSpc>
            </a:pPr>
            <a:r>
              <a:rPr sz="1200" spc="-10" dirty="0">
                <a:latin typeface="Calibri"/>
                <a:cs typeface="Calibri"/>
              </a:rPr>
              <a:t>познавательных, коммуникативных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универсальных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учебных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действий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обучающихся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043" y="817879"/>
            <a:ext cx="1901189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Содержание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26364" marR="114935">
              <a:lnSpc>
                <a:spcPct val="101699"/>
              </a:lnSpc>
            </a:pPr>
            <a:r>
              <a:rPr sz="1200" dirty="0">
                <a:latin typeface="Calibri"/>
                <a:cs typeface="Calibri"/>
              </a:rPr>
              <a:t>планируемые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результаты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учебного</a:t>
            </a:r>
            <a:endParaRPr sz="120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latin typeface="Calibri"/>
                <a:cs typeface="Calibri"/>
              </a:rPr>
              <a:t>предмета;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4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Тематическое</a:t>
            </a:r>
            <a:endParaRPr sz="1200">
              <a:latin typeface="Calibri"/>
              <a:cs typeface="Calibri"/>
            </a:endParaRPr>
          </a:p>
          <a:p>
            <a:pPr marL="126364" marR="5080">
              <a:lnSpc>
                <a:spcPct val="101699"/>
              </a:lnSpc>
            </a:pPr>
            <a:r>
              <a:rPr sz="1200" dirty="0">
                <a:latin typeface="Calibri"/>
                <a:cs typeface="Calibri"/>
              </a:rPr>
              <a:t>планирование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указанием количества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часов, отводимых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освоение </a:t>
            </a:r>
            <a:r>
              <a:rPr sz="1200" dirty="0">
                <a:latin typeface="Calibri"/>
                <a:cs typeface="Calibri"/>
              </a:rPr>
              <a:t>каждой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темы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6252" y="1055497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1748144" y="645"/>
                </a:lnTo>
                <a:lnTo>
                  <a:pt x="1699812" y="2572"/>
                </a:lnTo>
                <a:lnTo>
                  <a:pt x="1651816" y="5763"/>
                </a:lnTo>
                <a:lnTo>
                  <a:pt x="1604172" y="10202"/>
                </a:lnTo>
                <a:lnTo>
                  <a:pt x="1556896" y="15874"/>
                </a:lnTo>
                <a:lnTo>
                  <a:pt x="1510005" y="22761"/>
                </a:lnTo>
                <a:lnTo>
                  <a:pt x="1463514" y="30847"/>
                </a:lnTo>
                <a:lnTo>
                  <a:pt x="1417441" y="40116"/>
                </a:lnTo>
                <a:lnTo>
                  <a:pt x="1371801" y="50552"/>
                </a:lnTo>
                <a:lnTo>
                  <a:pt x="1326611" y="62138"/>
                </a:lnTo>
                <a:lnTo>
                  <a:pt x="1281886" y="74858"/>
                </a:lnTo>
                <a:lnTo>
                  <a:pt x="1237645" y="88697"/>
                </a:lnTo>
                <a:lnTo>
                  <a:pt x="1193901" y="103636"/>
                </a:lnTo>
                <a:lnTo>
                  <a:pt x="1150673" y="119661"/>
                </a:lnTo>
                <a:lnTo>
                  <a:pt x="1107976" y="136755"/>
                </a:lnTo>
                <a:lnTo>
                  <a:pt x="1065826" y="154902"/>
                </a:lnTo>
                <a:lnTo>
                  <a:pt x="1024241" y="174084"/>
                </a:lnTo>
                <a:lnTo>
                  <a:pt x="983235" y="194287"/>
                </a:lnTo>
                <a:lnTo>
                  <a:pt x="942826" y="215494"/>
                </a:lnTo>
                <a:lnTo>
                  <a:pt x="903029" y="237688"/>
                </a:lnTo>
                <a:lnTo>
                  <a:pt x="863862" y="260853"/>
                </a:lnTo>
                <a:lnTo>
                  <a:pt x="825339" y="284973"/>
                </a:lnTo>
                <a:lnTo>
                  <a:pt x="787479" y="310031"/>
                </a:lnTo>
                <a:lnTo>
                  <a:pt x="750296" y="336012"/>
                </a:lnTo>
                <a:lnTo>
                  <a:pt x="713807" y="362898"/>
                </a:lnTo>
                <a:lnTo>
                  <a:pt x="678029" y="390675"/>
                </a:lnTo>
                <a:lnTo>
                  <a:pt x="642977" y="419324"/>
                </a:lnTo>
                <a:lnTo>
                  <a:pt x="608669" y="448831"/>
                </a:lnTo>
                <a:lnTo>
                  <a:pt x="575120" y="479178"/>
                </a:lnTo>
                <a:lnTo>
                  <a:pt x="542346" y="510350"/>
                </a:lnTo>
                <a:lnTo>
                  <a:pt x="510365" y="542330"/>
                </a:lnTo>
                <a:lnTo>
                  <a:pt x="479192" y="575102"/>
                </a:lnTo>
                <a:lnTo>
                  <a:pt x="448843" y="608649"/>
                </a:lnTo>
                <a:lnTo>
                  <a:pt x="419335" y="642955"/>
                </a:lnTo>
                <a:lnTo>
                  <a:pt x="390685" y="678005"/>
                </a:lnTo>
                <a:lnTo>
                  <a:pt x="362907" y="713781"/>
                </a:lnTo>
                <a:lnTo>
                  <a:pt x="336020" y="750267"/>
                </a:lnTo>
                <a:lnTo>
                  <a:pt x="310038" y="787448"/>
                </a:lnTo>
                <a:lnTo>
                  <a:pt x="284979" y="825306"/>
                </a:lnTo>
                <a:lnTo>
                  <a:pt x="260858" y="863826"/>
                </a:lnTo>
                <a:lnTo>
                  <a:pt x="237692" y="902991"/>
                </a:lnTo>
                <a:lnTo>
                  <a:pt x="215498" y="942784"/>
                </a:lnTo>
                <a:lnTo>
                  <a:pt x="194291" y="983191"/>
                </a:lnTo>
                <a:lnTo>
                  <a:pt x="174087" y="1024193"/>
                </a:lnTo>
                <a:lnTo>
                  <a:pt x="154904" y="1065775"/>
                </a:lnTo>
                <a:lnTo>
                  <a:pt x="136757" y="1107922"/>
                </a:lnTo>
                <a:lnTo>
                  <a:pt x="119663" y="1150615"/>
                </a:lnTo>
                <a:lnTo>
                  <a:pt x="103638" y="1193840"/>
                </a:lnTo>
                <a:lnTo>
                  <a:pt x="88698" y="1237579"/>
                </a:lnTo>
                <a:lnTo>
                  <a:pt x="74859" y="1281817"/>
                </a:lnTo>
                <a:lnTo>
                  <a:pt x="62139" y="1326536"/>
                </a:lnTo>
                <a:lnTo>
                  <a:pt x="50552" y="1371722"/>
                </a:lnTo>
                <a:lnTo>
                  <a:pt x="40116" y="1417357"/>
                </a:lnTo>
                <a:lnTo>
                  <a:pt x="30847" y="1463426"/>
                </a:lnTo>
                <a:lnTo>
                  <a:pt x="22761" y="1509912"/>
                </a:lnTo>
                <a:lnTo>
                  <a:pt x="15874" y="1556798"/>
                </a:lnTo>
                <a:lnTo>
                  <a:pt x="10202" y="1604068"/>
                </a:lnTo>
                <a:lnTo>
                  <a:pt x="5763" y="1651707"/>
                </a:lnTo>
                <a:lnTo>
                  <a:pt x="2572" y="1699698"/>
                </a:lnTo>
                <a:lnTo>
                  <a:pt x="645" y="1748023"/>
                </a:lnTo>
                <a:lnTo>
                  <a:pt x="0" y="1796669"/>
                </a:lnTo>
                <a:lnTo>
                  <a:pt x="1796796" y="1796669"/>
                </a:lnTo>
                <a:lnTo>
                  <a:pt x="17967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1371" y="1489328"/>
            <a:ext cx="842010" cy="1115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35890" marR="5080" indent="190500" algn="r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Рабочие программы учебных</a:t>
            </a:r>
            <a:endParaRPr sz="1100">
              <a:latin typeface="Calibri"/>
              <a:cs typeface="Calibri"/>
            </a:endParaRPr>
          </a:p>
          <a:p>
            <a:pPr marR="6350" algn="r">
              <a:lnSpc>
                <a:spcPts val="113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  <a:p>
            <a:pPr marL="12700" marR="5080" indent="411480" algn="r">
              <a:lnSpc>
                <a:spcPct val="91500"/>
              </a:lnSpc>
              <a:spcBef>
                <a:spcPts val="6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курсов внеурочной деятельности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5979" y="1055497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0" y="0"/>
                </a:moveTo>
                <a:lnTo>
                  <a:pt x="0" y="1796669"/>
                </a:lnTo>
                <a:lnTo>
                  <a:pt x="1796796" y="1796669"/>
                </a:lnTo>
                <a:lnTo>
                  <a:pt x="1796150" y="1748023"/>
                </a:lnTo>
                <a:lnTo>
                  <a:pt x="1794223" y="1699698"/>
                </a:lnTo>
                <a:lnTo>
                  <a:pt x="1791032" y="1651707"/>
                </a:lnTo>
                <a:lnTo>
                  <a:pt x="1786593" y="1604068"/>
                </a:lnTo>
                <a:lnTo>
                  <a:pt x="1780921" y="1556798"/>
                </a:lnTo>
                <a:lnTo>
                  <a:pt x="1774034" y="1509912"/>
                </a:lnTo>
                <a:lnTo>
                  <a:pt x="1765948" y="1463426"/>
                </a:lnTo>
                <a:lnTo>
                  <a:pt x="1756679" y="1417357"/>
                </a:lnTo>
                <a:lnTo>
                  <a:pt x="1746243" y="1371722"/>
                </a:lnTo>
                <a:lnTo>
                  <a:pt x="1734656" y="1326536"/>
                </a:lnTo>
                <a:lnTo>
                  <a:pt x="1721936" y="1281817"/>
                </a:lnTo>
                <a:lnTo>
                  <a:pt x="1708097" y="1237579"/>
                </a:lnTo>
                <a:lnTo>
                  <a:pt x="1693157" y="1193840"/>
                </a:lnTo>
                <a:lnTo>
                  <a:pt x="1677132" y="1150615"/>
                </a:lnTo>
                <a:lnTo>
                  <a:pt x="1660038" y="1107922"/>
                </a:lnTo>
                <a:lnTo>
                  <a:pt x="1641891" y="1065775"/>
                </a:lnTo>
                <a:lnTo>
                  <a:pt x="1622708" y="1024193"/>
                </a:lnTo>
                <a:lnTo>
                  <a:pt x="1602504" y="983191"/>
                </a:lnTo>
                <a:lnTo>
                  <a:pt x="1581297" y="942784"/>
                </a:lnTo>
                <a:lnTo>
                  <a:pt x="1559103" y="902991"/>
                </a:lnTo>
                <a:lnTo>
                  <a:pt x="1535937" y="863826"/>
                </a:lnTo>
                <a:lnTo>
                  <a:pt x="1511816" y="825306"/>
                </a:lnTo>
                <a:lnTo>
                  <a:pt x="1486757" y="787448"/>
                </a:lnTo>
                <a:lnTo>
                  <a:pt x="1460775" y="750267"/>
                </a:lnTo>
                <a:lnTo>
                  <a:pt x="1433888" y="713781"/>
                </a:lnTo>
                <a:lnTo>
                  <a:pt x="1406110" y="678005"/>
                </a:lnTo>
                <a:lnTo>
                  <a:pt x="1377460" y="642955"/>
                </a:lnTo>
                <a:lnTo>
                  <a:pt x="1347952" y="608649"/>
                </a:lnTo>
                <a:lnTo>
                  <a:pt x="1317603" y="575102"/>
                </a:lnTo>
                <a:lnTo>
                  <a:pt x="1286430" y="542330"/>
                </a:lnTo>
                <a:lnTo>
                  <a:pt x="1254449" y="510350"/>
                </a:lnTo>
                <a:lnTo>
                  <a:pt x="1221675" y="479178"/>
                </a:lnTo>
                <a:lnTo>
                  <a:pt x="1188126" y="448831"/>
                </a:lnTo>
                <a:lnTo>
                  <a:pt x="1153818" y="419324"/>
                </a:lnTo>
                <a:lnTo>
                  <a:pt x="1118766" y="390675"/>
                </a:lnTo>
                <a:lnTo>
                  <a:pt x="1082988" y="362898"/>
                </a:lnTo>
                <a:lnTo>
                  <a:pt x="1046499" y="336012"/>
                </a:lnTo>
                <a:lnTo>
                  <a:pt x="1009316" y="310031"/>
                </a:lnTo>
                <a:lnTo>
                  <a:pt x="971456" y="284973"/>
                </a:lnTo>
                <a:lnTo>
                  <a:pt x="932933" y="260853"/>
                </a:lnTo>
                <a:lnTo>
                  <a:pt x="893766" y="237688"/>
                </a:lnTo>
                <a:lnTo>
                  <a:pt x="853969" y="215494"/>
                </a:lnTo>
                <a:lnTo>
                  <a:pt x="813560" y="194287"/>
                </a:lnTo>
                <a:lnTo>
                  <a:pt x="772554" y="174084"/>
                </a:lnTo>
                <a:lnTo>
                  <a:pt x="730969" y="154902"/>
                </a:lnTo>
                <a:lnTo>
                  <a:pt x="688819" y="136755"/>
                </a:lnTo>
                <a:lnTo>
                  <a:pt x="646122" y="119661"/>
                </a:lnTo>
                <a:lnTo>
                  <a:pt x="602894" y="103636"/>
                </a:lnTo>
                <a:lnTo>
                  <a:pt x="559150" y="88697"/>
                </a:lnTo>
                <a:lnTo>
                  <a:pt x="514909" y="74858"/>
                </a:lnTo>
                <a:lnTo>
                  <a:pt x="470184" y="62138"/>
                </a:lnTo>
                <a:lnTo>
                  <a:pt x="424994" y="50552"/>
                </a:lnTo>
                <a:lnTo>
                  <a:pt x="379354" y="40116"/>
                </a:lnTo>
                <a:lnTo>
                  <a:pt x="333281" y="30847"/>
                </a:lnTo>
                <a:lnTo>
                  <a:pt x="286790" y="22761"/>
                </a:lnTo>
                <a:lnTo>
                  <a:pt x="239899" y="15874"/>
                </a:lnTo>
                <a:lnTo>
                  <a:pt x="192623" y="10202"/>
                </a:lnTo>
                <a:lnTo>
                  <a:pt x="144979" y="5763"/>
                </a:lnTo>
                <a:lnTo>
                  <a:pt x="96983" y="2572"/>
                </a:lnTo>
                <a:lnTo>
                  <a:pt x="48651" y="645"/>
                </a:lnTo>
                <a:lnTo>
                  <a:pt x="0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97933" y="1796288"/>
            <a:ext cx="942975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1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Программа формирования универсальных учебных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действий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5979" y="2935223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0" y="0"/>
                </a:lnTo>
                <a:lnTo>
                  <a:pt x="0" y="1796757"/>
                </a:lnTo>
                <a:lnTo>
                  <a:pt x="48651" y="1796112"/>
                </a:lnTo>
                <a:lnTo>
                  <a:pt x="96983" y="1794185"/>
                </a:lnTo>
                <a:lnTo>
                  <a:pt x="144979" y="1790994"/>
                </a:lnTo>
                <a:lnTo>
                  <a:pt x="192623" y="1786554"/>
                </a:lnTo>
                <a:lnTo>
                  <a:pt x="239899" y="1780883"/>
                </a:lnTo>
                <a:lnTo>
                  <a:pt x="286790" y="1773996"/>
                </a:lnTo>
                <a:lnTo>
                  <a:pt x="333281" y="1765909"/>
                </a:lnTo>
                <a:lnTo>
                  <a:pt x="379354" y="1756640"/>
                </a:lnTo>
                <a:lnTo>
                  <a:pt x="424994" y="1746203"/>
                </a:lnTo>
                <a:lnTo>
                  <a:pt x="470184" y="1734617"/>
                </a:lnTo>
                <a:lnTo>
                  <a:pt x="514909" y="1721896"/>
                </a:lnTo>
                <a:lnTo>
                  <a:pt x="559150" y="1708057"/>
                </a:lnTo>
                <a:lnTo>
                  <a:pt x="602894" y="1693117"/>
                </a:lnTo>
                <a:lnTo>
                  <a:pt x="646122" y="1677091"/>
                </a:lnTo>
                <a:lnTo>
                  <a:pt x="688819" y="1659997"/>
                </a:lnTo>
                <a:lnTo>
                  <a:pt x="730969" y="1641850"/>
                </a:lnTo>
                <a:lnTo>
                  <a:pt x="772554" y="1622666"/>
                </a:lnTo>
                <a:lnTo>
                  <a:pt x="813560" y="1602463"/>
                </a:lnTo>
                <a:lnTo>
                  <a:pt x="853969" y="1581255"/>
                </a:lnTo>
                <a:lnTo>
                  <a:pt x="893766" y="1559061"/>
                </a:lnTo>
                <a:lnTo>
                  <a:pt x="932933" y="1535895"/>
                </a:lnTo>
                <a:lnTo>
                  <a:pt x="971456" y="1511774"/>
                </a:lnTo>
                <a:lnTo>
                  <a:pt x="1009316" y="1486714"/>
                </a:lnTo>
                <a:lnTo>
                  <a:pt x="1046499" y="1460732"/>
                </a:lnTo>
                <a:lnTo>
                  <a:pt x="1082988" y="1433845"/>
                </a:lnTo>
                <a:lnTo>
                  <a:pt x="1118766" y="1406067"/>
                </a:lnTo>
                <a:lnTo>
                  <a:pt x="1153818" y="1377417"/>
                </a:lnTo>
                <a:lnTo>
                  <a:pt x="1188126" y="1347909"/>
                </a:lnTo>
                <a:lnTo>
                  <a:pt x="1221675" y="1317560"/>
                </a:lnTo>
                <a:lnTo>
                  <a:pt x="1254449" y="1286387"/>
                </a:lnTo>
                <a:lnTo>
                  <a:pt x="1286430" y="1254406"/>
                </a:lnTo>
                <a:lnTo>
                  <a:pt x="1317603" y="1221633"/>
                </a:lnTo>
                <a:lnTo>
                  <a:pt x="1347952" y="1188084"/>
                </a:lnTo>
                <a:lnTo>
                  <a:pt x="1377460" y="1153776"/>
                </a:lnTo>
                <a:lnTo>
                  <a:pt x="1406110" y="1118725"/>
                </a:lnTo>
                <a:lnTo>
                  <a:pt x="1433888" y="1082947"/>
                </a:lnTo>
                <a:lnTo>
                  <a:pt x="1460775" y="1046459"/>
                </a:lnTo>
                <a:lnTo>
                  <a:pt x="1486757" y="1009276"/>
                </a:lnTo>
                <a:lnTo>
                  <a:pt x="1511816" y="971416"/>
                </a:lnTo>
                <a:lnTo>
                  <a:pt x="1535937" y="932895"/>
                </a:lnTo>
                <a:lnTo>
                  <a:pt x="1559103" y="893728"/>
                </a:lnTo>
                <a:lnTo>
                  <a:pt x="1581297" y="853932"/>
                </a:lnTo>
                <a:lnTo>
                  <a:pt x="1602504" y="813524"/>
                </a:lnTo>
                <a:lnTo>
                  <a:pt x="1622708" y="772519"/>
                </a:lnTo>
                <a:lnTo>
                  <a:pt x="1641891" y="730935"/>
                </a:lnTo>
                <a:lnTo>
                  <a:pt x="1660038" y="688787"/>
                </a:lnTo>
                <a:lnTo>
                  <a:pt x="1677132" y="646091"/>
                </a:lnTo>
                <a:lnTo>
                  <a:pt x="1693157" y="602864"/>
                </a:lnTo>
                <a:lnTo>
                  <a:pt x="1708097" y="559122"/>
                </a:lnTo>
                <a:lnTo>
                  <a:pt x="1721936" y="514882"/>
                </a:lnTo>
                <a:lnTo>
                  <a:pt x="1734656" y="470160"/>
                </a:lnTo>
                <a:lnTo>
                  <a:pt x="1746243" y="424971"/>
                </a:lnTo>
                <a:lnTo>
                  <a:pt x="1756679" y="379334"/>
                </a:lnTo>
                <a:lnTo>
                  <a:pt x="1765948" y="333262"/>
                </a:lnTo>
                <a:lnTo>
                  <a:pt x="1774034" y="286774"/>
                </a:lnTo>
                <a:lnTo>
                  <a:pt x="1780921" y="239885"/>
                </a:lnTo>
                <a:lnTo>
                  <a:pt x="1786593" y="192612"/>
                </a:lnTo>
                <a:lnTo>
                  <a:pt x="1791032" y="144970"/>
                </a:lnTo>
                <a:lnTo>
                  <a:pt x="1794223" y="96977"/>
                </a:lnTo>
                <a:lnTo>
                  <a:pt x="1796150" y="48648"/>
                </a:lnTo>
                <a:lnTo>
                  <a:pt x="179679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97933" y="3151124"/>
            <a:ext cx="71437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Программа воспитания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6252" y="2935223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0" y="0"/>
                </a:lnTo>
                <a:lnTo>
                  <a:pt x="645" y="48648"/>
                </a:lnTo>
                <a:lnTo>
                  <a:pt x="2572" y="96977"/>
                </a:lnTo>
                <a:lnTo>
                  <a:pt x="5763" y="144970"/>
                </a:lnTo>
                <a:lnTo>
                  <a:pt x="10202" y="192612"/>
                </a:lnTo>
                <a:lnTo>
                  <a:pt x="15874" y="239885"/>
                </a:lnTo>
                <a:lnTo>
                  <a:pt x="22761" y="286774"/>
                </a:lnTo>
                <a:lnTo>
                  <a:pt x="30847" y="333262"/>
                </a:lnTo>
                <a:lnTo>
                  <a:pt x="40116" y="379334"/>
                </a:lnTo>
                <a:lnTo>
                  <a:pt x="50552" y="424971"/>
                </a:lnTo>
                <a:lnTo>
                  <a:pt x="62139" y="470160"/>
                </a:lnTo>
                <a:lnTo>
                  <a:pt x="74859" y="514882"/>
                </a:lnTo>
                <a:lnTo>
                  <a:pt x="88698" y="559122"/>
                </a:lnTo>
                <a:lnTo>
                  <a:pt x="103638" y="602864"/>
                </a:lnTo>
                <a:lnTo>
                  <a:pt x="119663" y="646091"/>
                </a:lnTo>
                <a:lnTo>
                  <a:pt x="136757" y="688787"/>
                </a:lnTo>
                <a:lnTo>
                  <a:pt x="154904" y="730935"/>
                </a:lnTo>
                <a:lnTo>
                  <a:pt x="174087" y="772519"/>
                </a:lnTo>
                <a:lnTo>
                  <a:pt x="194291" y="813524"/>
                </a:lnTo>
                <a:lnTo>
                  <a:pt x="215498" y="853932"/>
                </a:lnTo>
                <a:lnTo>
                  <a:pt x="237692" y="893728"/>
                </a:lnTo>
                <a:lnTo>
                  <a:pt x="260858" y="932895"/>
                </a:lnTo>
                <a:lnTo>
                  <a:pt x="284979" y="971416"/>
                </a:lnTo>
                <a:lnTo>
                  <a:pt x="310038" y="1009276"/>
                </a:lnTo>
                <a:lnTo>
                  <a:pt x="336020" y="1046459"/>
                </a:lnTo>
                <a:lnTo>
                  <a:pt x="362907" y="1082947"/>
                </a:lnTo>
                <a:lnTo>
                  <a:pt x="390685" y="1118725"/>
                </a:lnTo>
                <a:lnTo>
                  <a:pt x="419335" y="1153776"/>
                </a:lnTo>
                <a:lnTo>
                  <a:pt x="448843" y="1188084"/>
                </a:lnTo>
                <a:lnTo>
                  <a:pt x="479192" y="1221633"/>
                </a:lnTo>
                <a:lnTo>
                  <a:pt x="510365" y="1254406"/>
                </a:lnTo>
                <a:lnTo>
                  <a:pt x="542346" y="1286387"/>
                </a:lnTo>
                <a:lnTo>
                  <a:pt x="575120" y="1317560"/>
                </a:lnTo>
                <a:lnTo>
                  <a:pt x="608669" y="1347909"/>
                </a:lnTo>
                <a:lnTo>
                  <a:pt x="642977" y="1377417"/>
                </a:lnTo>
                <a:lnTo>
                  <a:pt x="678029" y="1406067"/>
                </a:lnTo>
                <a:lnTo>
                  <a:pt x="713807" y="1433845"/>
                </a:lnTo>
                <a:lnTo>
                  <a:pt x="750296" y="1460732"/>
                </a:lnTo>
                <a:lnTo>
                  <a:pt x="787479" y="1486714"/>
                </a:lnTo>
                <a:lnTo>
                  <a:pt x="825339" y="1511774"/>
                </a:lnTo>
                <a:lnTo>
                  <a:pt x="863862" y="1535895"/>
                </a:lnTo>
                <a:lnTo>
                  <a:pt x="903029" y="1559061"/>
                </a:lnTo>
                <a:lnTo>
                  <a:pt x="942826" y="1581255"/>
                </a:lnTo>
                <a:lnTo>
                  <a:pt x="983235" y="1602463"/>
                </a:lnTo>
                <a:lnTo>
                  <a:pt x="1024241" y="1622666"/>
                </a:lnTo>
                <a:lnTo>
                  <a:pt x="1065826" y="1641850"/>
                </a:lnTo>
                <a:lnTo>
                  <a:pt x="1107976" y="1659997"/>
                </a:lnTo>
                <a:lnTo>
                  <a:pt x="1150673" y="1677091"/>
                </a:lnTo>
                <a:lnTo>
                  <a:pt x="1193901" y="1693117"/>
                </a:lnTo>
                <a:lnTo>
                  <a:pt x="1237645" y="1708057"/>
                </a:lnTo>
                <a:lnTo>
                  <a:pt x="1281886" y="1721896"/>
                </a:lnTo>
                <a:lnTo>
                  <a:pt x="1326611" y="1734617"/>
                </a:lnTo>
                <a:lnTo>
                  <a:pt x="1371801" y="1746203"/>
                </a:lnTo>
                <a:lnTo>
                  <a:pt x="1417441" y="1756640"/>
                </a:lnTo>
                <a:lnTo>
                  <a:pt x="1463514" y="1765909"/>
                </a:lnTo>
                <a:lnTo>
                  <a:pt x="1510005" y="1773996"/>
                </a:lnTo>
                <a:lnTo>
                  <a:pt x="1556896" y="1780883"/>
                </a:lnTo>
                <a:lnTo>
                  <a:pt x="1604172" y="1786554"/>
                </a:lnTo>
                <a:lnTo>
                  <a:pt x="1651816" y="1790994"/>
                </a:lnTo>
                <a:lnTo>
                  <a:pt x="1699812" y="1794185"/>
                </a:lnTo>
                <a:lnTo>
                  <a:pt x="1748144" y="1796112"/>
                </a:lnTo>
                <a:lnTo>
                  <a:pt x="1796796" y="1796757"/>
                </a:lnTo>
                <a:lnTo>
                  <a:pt x="17967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68802" y="3151124"/>
            <a:ext cx="1083945" cy="1115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2555" marR="5080" indent="267970" algn="r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Программа коррекционной</a:t>
            </a:r>
            <a:endParaRPr sz="1100">
              <a:latin typeface="Calibri"/>
              <a:cs typeface="Calibri"/>
            </a:endParaRPr>
          </a:p>
          <a:p>
            <a:pPr marL="12700" marR="5080" indent="620395" algn="r">
              <a:lnSpc>
                <a:spcPts val="1200"/>
              </a:lnSpc>
              <a:spcBef>
                <a:spcPts val="1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работы (разрабатывается</a:t>
            </a:r>
            <a:endParaRPr sz="1100">
              <a:latin typeface="Calibri"/>
              <a:cs typeface="Calibri"/>
            </a:endParaRPr>
          </a:p>
          <a:p>
            <a:pPr marL="168275" marR="5715" indent="141605" algn="r">
              <a:lnSpc>
                <a:spcPts val="1210"/>
              </a:lnSpc>
              <a:spcBef>
                <a:spcPts val="1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наличии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100">
              <a:latin typeface="Calibri"/>
              <a:cs typeface="Calibri"/>
            </a:endParaRPr>
          </a:p>
          <a:p>
            <a:pPr marR="5715" algn="r">
              <a:lnSpc>
                <a:spcPts val="1180"/>
              </a:lnSpc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ОВЗ)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8098" y="2553970"/>
            <a:ext cx="568325" cy="236220"/>
          </a:xfrm>
          <a:custGeom>
            <a:avLst/>
            <a:gdLst/>
            <a:ahLst/>
            <a:cxnLst/>
            <a:rect l="l" t="t" r="r" b="b"/>
            <a:pathLst>
              <a:path w="568325" h="236219">
                <a:moveTo>
                  <a:pt x="276478" y="0"/>
                </a:moveTo>
                <a:lnTo>
                  <a:pt x="226758" y="3802"/>
                </a:lnTo>
                <a:lnTo>
                  <a:pt x="179971" y="14764"/>
                </a:lnTo>
                <a:lnTo>
                  <a:pt x="136896" y="32220"/>
                </a:lnTo>
                <a:lnTo>
                  <a:pt x="98311" y="55502"/>
                </a:lnTo>
                <a:lnTo>
                  <a:pt x="64996" y="83943"/>
                </a:lnTo>
                <a:lnTo>
                  <a:pt x="37728" y="116877"/>
                </a:lnTo>
                <a:lnTo>
                  <a:pt x="17287" y="153637"/>
                </a:lnTo>
                <a:lnTo>
                  <a:pt x="4451" y="193555"/>
                </a:lnTo>
                <a:lnTo>
                  <a:pt x="0" y="235966"/>
                </a:lnTo>
                <a:lnTo>
                  <a:pt x="67437" y="235966"/>
                </a:lnTo>
                <a:lnTo>
                  <a:pt x="75328" y="190067"/>
                </a:lnTo>
                <a:lnTo>
                  <a:pt x="97901" y="148335"/>
                </a:lnTo>
                <a:lnTo>
                  <a:pt x="133498" y="112986"/>
                </a:lnTo>
                <a:lnTo>
                  <a:pt x="180466" y="86232"/>
                </a:lnTo>
                <a:lnTo>
                  <a:pt x="225555" y="72428"/>
                </a:lnTo>
                <a:lnTo>
                  <a:pt x="271845" y="67405"/>
                </a:lnTo>
                <a:lnTo>
                  <a:pt x="317646" y="70724"/>
                </a:lnTo>
                <a:lnTo>
                  <a:pt x="361269" y="81945"/>
                </a:lnTo>
                <a:lnTo>
                  <a:pt x="401021" y="100628"/>
                </a:lnTo>
                <a:lnTo>
                  <a:pt x="435212" y="126334"/>
                </a:lnTo>
                <a:lnTo>
                  <a:pt x="462152" y="158623"/>
                </a:lnTo>
                <a:lnTo>
                  <a:pt x="433324" y="158623"/>
                </a:lnTo>
                <a:lnTo>
                  <a:pt x="519175" y="235966"/>
                </a:lnTo>
                <a:lnTo>
                  <a:pt x="568071" y="158623"/>
                </a:lnTo>
                <a:lnTo>
                  <a:pt x="537590" y="158623"/>
                </a:lnTo>
                <a:lnTo>
                  <a:pt x="517148" y="119925"/>
                </a:lnTo>
                <a:lnTo>
                  <a:pt x="489535" y="85632"/>
                </a:lnTo>
                <a:lnTo>
                  <a:pt x="455681" y="56309"/>
                </a:lnTo>
                <a:lnTo>
                  <a:pt x="416518" y="32520"/>
                </a:lnTo>
                <a:lnTo>
                  <a:pt x="372976" y="14829"/>
                </a:lnTo>
                <a:lnTo>
                  <a:pt x="325986" y="3801"/>
                </a:lnTo>
                <a:lnTo>
                  <a:pt x="2764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2859" y="2997454"/>
            <a:ext cx="568325" cy="236220"/>
          </a:xfrm>
          <a:custGeom>
            <a:avLst/>
            <a:gdLst/>
            <a:ahLst/>
            <a:cxnLst/>
            <a:rect l="l" t="t" r="r" b="b"/>
            <a:pathLst>
              <a:path w="568325" h="236219">
                <a:moveTo>
                  <a:pt x="568070" y="0"/>
                </a:moveTo>
                <a:lnTo>
                  <a:pt x="500633" y="0"/>
                </a:lnTo>
                <a:lnTo>
                  <a:pt x="492742" y="45898"/>
                </a:lnTo>
                <a:lnTo>
                  <a:pt x="470169" y="87630"/>
                </a:lnTo>
                <a:lnTo>
                  <a:pt x="434572" y="122979"/>
                </a:lnTo>
                <a:lnTo>
                  <a:pt x="387603" y="149732"/>
                </a:lnTo>
                <a:lnTo>
                  <a:pt x="342515" y="163544"/>
                </a:lnTo>
                <a:lnTo>
                  <a:pt x="296225" y="168583"/>
                </a:lnTo>
                <a:lnTo>
                  <a:pt x="250424" y="165281"/>
                </a:lnTo>
                <a:lnTo>
                  <a:pt x="206801" y="154073"/>
                </a:lnTo>
                <a:lnTo>
                  <a:pt x="167049" y="135392"/>
                </a:lnTo>
                <a:lnTo>
                  <a:pt x="132858" y="109671"/>
                </a:lnTo>
                <a:lnTo>
                  <a:pt x="105917" y="77343"/>
                </a:lnTo>
                <a:lnTo>
                  <a:pt x="134746" y="77343"/>
                </a:lnTo>
                <a:lnTo>
                  <a:pt x="48894" y="0"/>
                </a:lnTo>
                <a:lnTo>
                  <a:pt x="0" y="77343"/>
                </a:lnTo>
                <a:lnTo>
                  <a:pt x="30479" y="77343"/>
                </a:lnTo>
                <a:lnTo>
                  <a:pt x="50922" y="116040"/>
                </a:lnTo>
                <a:lnTo>
                  <a:pt x="78538" y="150333"/>
                </a:lnTo>
                <a:lnTo>
                  <a:pt x="112399" y="179656"/>
                </a:lnTo>
                <a:lnTo>
                  <a:pt x="151576" y="203445"/>
                </a:lnTo>
                <a:lnTo>
                  <a:pt x="195141" y="221136"/>
                </a:lnTo>
                <a:lnTo>
                  <a:pt x="242164" y="232164"/>
                </a:lnTo>
                <a:lnTo>
                  <a:pt x="291718" y="235965"/>
                </a:lnTo>
                <a:lnTo>
                  <a:pt x="341401" y="232163"/>
                </a:lnTo>
                <a:lnTo>
                  <a:pt x="388158" y="221201"/>
                </a:lnTo>
                <a:lnTo>
                  <a:pt x="431212" y="203745"/>
                </a:lnTo>
                <a:lnTo>
                  <a:pt x="469781" y="180463"/>
                </a:lnTo>
                <a:lnTo>
                  <a:pt x="503086" y="152022"/>
                </a:lnTo>
                <a:lnTo>
                  <a:pt x="530347" y="119088"/>
                </a:lnTo>
                <a:lnTo>
                  <a:pt x="550785" y="82328"/>
                </a:lnTo>
                <a:lnTo>
                  <a:pt x="563619" y="42410"/>
                </a:lnTo>
                <a:lnTo>
                  <a:pt x="568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088" y="4471771"/>
            <a:ext cx="2026919" cy="414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6810" y="150621"/>
            <a:ext cx="456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Организационный</a:t>
            </a:r>
            <a:r>
              <a:rPr spc="-40" dirty="0"/>
              <a:t> </a:t>
            </a:r>
            <a:r>
              <a:rPr dirty="0"/>
              <a:t>раздел</a:t>
            </a:r>
            <a:r>
              <a:rPr spc="-30" dirty="0"/>
              <a:t> </a:t>
            </a:r>
            <a:r>
              <a:rPr spc="-25" dirty="0"/>
              <a:t>ООП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2504" y="3190494"/>
            <a:ext cx="1984375" cy="1732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Даты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начала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окончания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уч.года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Продолжительность</a:t>
            </a:r>
            <a:r>
              <a:rPr sz="1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уч.года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 marR="5080" indent="-114300">
              <a:lnSpc>
                <a:spcPct val="102499"/>
              </a:lnSpc>
              <a:spcBef>
                <a:spcPts val="585"/>
              </a:spcBef>
              <a:buChar char="•"/>
              <a:tabLst>
                <a:tab pos="127000" algn="l"/>
              </a:tabLst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Сроки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продолжительность каникул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Сроки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проведения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промежуточных</a:t>
            </a:r>
            <a:r>
              <a:rPr sz="1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аттестаций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041" y="3725976"/>
            <a:ext cx="1426845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0" marR="5080" indent="-114300" algn="just">
              <a:lnSpc>
                <a:spcPct val="101800"/>
              </a:lnSpc>
              <a:spcBef>
                <a:spcPts val="75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Разрабатывается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на </a:t>
            </a:r>
            <a:r>
              <a:rPr sz="1200" dirty="0">
                <a:latin typeface="Calibri"/>
                <a:cs typeface="Calibri"/>
              </a:rPr>
              <a:t>основе</a:t>
            </a:r>
            <a:r>
              <a:rPr sz="1200" spc="-10" dirty="0">
                <a:latin typeface="Calibri"/>
                <a:cs typeface="Calibri"/>
              </a:rPr>
              <a:t> требований Стандарта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4098" y="1494485"/>
            <a:ext cx="1878330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Состав,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структура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формы</a:t>
            </a:r>
            <a:endParaRPr sz="120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организации</a:t>
            </a:r>
            <a:endParaRPr sz="12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Объем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8613" y="1198879"/>
            <a:ext cx="1534160" cy="129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Обязательные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предметные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Объем</a:t>
            </a:r>
            <a:endParaRPr sz="1200">
              <a:latin typeface="Calibri"/>
              <a:cs typeface="Calibri"/>
            </a:endParaRPr>
          </a:p>
          <a:p>
            <a:pPr marL="127000" marR="5080" indent="-114300">
              <a:lnSpc>
                <a:spcPct val="102099"/>
              </a:lnSpc>
              <a:spcBef>
                <a:spcPts val="59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Учебные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предметы, </a:t>
            </a:r>
            <a:r>
              <a:rPr sz="1200" dirty="0">
                <a:latin typeface="Calibri"/>
                <a:cs typeface="Calibri"/>
              </a:rPr>
              <a:t>курсы,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дисциплины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dirty="0">
                <a:latin typeface="Calibri"/>
                <a:cs typeface="Calibri"/>
              </a:rPr>
              <a:t>внеучебные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курсы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6252" y="1068197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1748144" y="645"/>
                </a:lnTo>
                <a:lnTo>
                  <a:pt x="1699812" y="2572"/>
                </a:lnTo>
                <a:lnTo>
                  <a:pt x="1651816" y="5763"/>
                </a:lnTo>
                <a:lnTo>
                  <a:pt x="1604172" y="10202"/>
                </a:lnTo>
                <a:lnTo>
                  <a:pt x="1556896" y="15874"/>
                </a:lnTo>
                <a:lnTo>
                  <a:pt x="1510005" y="22761"/>
                </a:lnTo>
                <a:lnTo>
                  <a:pt x="1463514" y="30847"/>
                </a:lnTo>
                <a:lnTo>
                  <a:pt x="1417441" y="40116"/>
                </a:lnTo>
                <a:lnTo>
                  <a:pt x="1371801" y="50552"/>
                </a:lnTo>
                <a:lnTo>
                  <a:pt x="1326611" y="62138"/>
                </a:lnTo>
                <a:lnTo>
                  <a:pt x="1281886" y="74858"/>
                </a:lnTo>
                <a:lnTo>
                  <a:pt x="1237645" y="88697"/>
                </a:lnTo>
                <a:lnTo>
                  <a:pt x="1193901" y="103636"/>
                </a:lnTo>
                <a:lnTo>
                  <a:pt x="1150673" y="119661"/>
                </a:lnTo>
                <a:lnTo>
                  <a:pt x="1107976" y="136755"/>
                </a:lnTo>
                <a:lnTo>
                  <a:pt x="1065826" y="154902"/>
                </a:lnTo>
                <a:lnTo>
                  <a:pt x="1024241" y="174084"/>
                </a:lnTo>
                <a:lnTo>
                  <a:pt x="983235" y="194287"/>
                </a:lnTo>
                <a:lnTo>
                  <a:pt x="942826" y="215494"/>
                </a:lnTo>
                <a:lnTo>
                  <a:pt x="903029" y="237688"/>
                </a:lnTo>
                <a:lnTo>
                  <a:pt x="863862" y="260853"/>
                </a:lnTo>
                <a:lnTo>
                  <a:pt x="825339" y="284973"/>
                </a:lnTo>
                <a:lnTo>
                  <a:pt x="787479" y="310031"/>
                </a:lnTo>
                <a:lnTo>
                  <a:pt x="750296" y="336012"/>
                </a:lnTo>
                <a:lnTo>
                  <a:pt x="713807" y="362898"/>
                </a:lnTo>
                <a:lnTo>
                  <a:pt x="678029" y="390675"/>
                </a:lnTo>
                <a:lnTo>
                  <a:pt x="642977" y="419324"/>
                </a:lnTo>
                <a:lnTo>
                  <a:pt x="608669" y="448831"/>
                </a:lnTo>
                <a:lnTo>
                  <a:pt x="575120" y="479178"/>
                </a:lnTo>
                <a:lnTo>
                  <a:pt x="542346" y="510350"/>
                </a:lnTo>
                <a:lnTo>
                  <a:pt x="510365" y="542330"/>
                </a:lnTo>
                <a:lnTo>
                  <a:pt x="479192" y="575102"/>
                </a:lnTo>
                <a:lnTo>
                  <a:pt x="448843" y="608649"/>
                </a:lnTo>
                <a:lnTo>
                  <a:pt x="419335" y="642955"/>
                </a:lnTo>
                <a:lnTo>
                  <a:pt x="390685" y="678005"/>
                </a:lnTo>
                <a:lnTo>
                  <a:pt x="362907" y="713781"/>
                </a:lnTo>
                <a:lnTo>
                  <a:pt x="336020" y="750267"/>
                </a:lnTo>
                <a:lnTo>
                  <a:pt x="310038" y="787448"/>
                </a:lnTo>
                <a:lnTo>
                  <a:pt x="284979" y="825306"/>
                </a:lnTo>
                <a:lnTo>
                  <a:pt x="260858" y="863826"/>
                </a:lnTo>
                <a:lnTo>
                  <a:pt x="237692" y="902991"/>
                </a:lnTo>
                <a:lnTo>
                  <a:pt x="215498" y="942784"/>
                </a:lnTo>
                <a:lnTo>
                  <a:pt x="194291" y="983191"/>
                </a:lnTo>
                <a:lnTo>
                  <a:pt x="174087" y="1024193"/>
                </a:lnTo>
                <a:lnTo>
                  <a:pt x="154904" y="1065775"/>
                </a:lnTo>
                <a:lnTo>
                  <a:pt x="136757" y="1107922"/>
                </a:lnTo>
                <a:lnTo>
                  <a:pt x="119663" y="1150615"/>
                </a:lnTo>
                <a:lnTo>
                  <a:pt x="103638" y="1193840"/>
                </a:lnTo>
                <a:lnTo>
                  <a:pt x="88698" y="1237579"/>
                </a:lnTo>
                <a:lnTo>
                  <a:pt x="74859" y="1281817"/>
                </a:lnTo>
                <a:lnTo>
                  <a:pt x="62139" y="1326536"/>
                </a:lnTo>
                <a:lnTo>
                  <a:pt x="50552" y="1371722"/>
                </a:lnTo>
                <a:lnTo>
                  <a:pt x="40116" y="1417357"/>
                </a:lnTo>
                <a:lnTo>
                  <a:pt x="30847" y="1463426"/>
                </a:lnTo>
                <a:lnTo>
                  <a:pt x="22761" y="1509912"/>
                </a:lnTo>
                <a:lnTo>
                  <a:pt x="15874" y="1556798"/>
                </a:lnTo>
                <a:lnTo>
                  <a:pt x="10202" y="1604068"/>
                </a:lnTo>
                <a:lnTo>
                  <a:pt x="5763" y="1651707"/>
                </a:lnTo>
                <a:lnTo>
                  <a:pt x="2572" y="1699698"/>
                </a:lnTo>
                <a:lnTo>
                  <a:pt x="645" y="1748023"/>
                </a:lnTo>
                <a:lnTo>
                  <a:pt x="0" y="1796669"/>
                </a:lnTo>
                <a:lnTo>
                  <a:pt x="1796796" y="1796669"/>
                </a:lnTo>
                <a:lnTo>
                  <a:pt x="17967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3959" y="2023998"/>
            <a:ext cx="67310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5979" y="1068197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0" y="0"/>
                </a:moveTo>
                <a:lnTo>
                  <a:pt x="0" y="1796669"/>
                </a:lnTo>
                <a:lnTo>
                  <a:pt x="1796796" y="1796669"/>
                </a:lnTo>
                <a:lnTo>
                  <a:pt x="1796150" y="1748023"/>
                </a:lnTo>
                <a:lnTo>
                  <a:pt x="1794223" y="1699698"/>
                </a:lnTo>
                <a:lnTo>
                  <a:pt x="1791032" y="1651707"/>
                </a:lnTo>
                <a:lnTo>
                  <a:pt x="1786593" y="1604068"/>
                </a:lnTo>
                <a:lnTo>
                  <a:pt x="1780921" y="1556798"/>
                </a:lnTo>
                <a:lnTo>
                  <a:pt x="1774034" y="1509912"/>
                </a:lnTo>
                <a:lnTo>
                  <a:pt x="1765948" y="1463426"/>
                </a:lnTo>
                <a:lnTo>
                  <a:pt x="1756679" y="1417357"/>
                </a:lnTo>
                <a:lnTo>
                  <a:pt x="1746243" y="1371722"/>
                </a:lnTo>
                <a:lnTo>
                  <a:pt x="1734656" y="1326536"/>
                </a:lnTo>
                <a:lnTo>
                  <a:pt x="1721936" y="1281817"/>
                </a:lnTo>
                <a:lnTo>
                  <a:pt x="1708097" y="1237579"/>
                </a:lnTo>
                <a:lnTo>
                  <a:pt x="1693157" y="1193840"/>
                </a:lnTo>
                <a:lnTo>
                  <a:pt x="1677132" y="1150615"/>
                </a:lnTo>
                <a:lnTo>
                  <a:pt x="1660038" y="1107922"/>
                </a:lnTo>
                <a:lnTo>
                  <a:pt x="1641891" y="1065775"/>
                </a:lnTo>
                <a:lnTo>
                  <a:pt x="1622708" y="1024193"/>
                </a:lnTo>
                <a:lnTo>
                  <a:pt x="1602504" y="983191"/>
                </a:lnTo>
                <a:lnTo>
                  <a:pt x="1581297" y="942784"/>
                </a:lnTo>
                <a:lnTo>
                  <a:pt x="1559103" y="902991"/>
                </a:lnTo>
                <a:lnTo>
                  <a:pt x="1535937" y="863826"/>
                </a:lnTo>
                <a:lnTo>
                  <a:pt x="1511816" y="825306"/>
                </a:lnTo>
                <a:lnTo>
                  <a:pt x="1486757" y="787448"/>
                </a:lnTo>
                <a:lnTo>
                  <a:pt x="1460775" y="750267"/>
                </a:lnTo>
                <a:lnTo>
                  <a:pt x="1433888" y="713781"/>
                </a:lnTo>
                <a:lnTo>
                  <a:pt x="1406110" y="678005"/>
                </a:lnTo>
                <a:lnTo>
                  <a:pt x="1377460" y="642955"/>
                </a:lnTo>
                <a:lnTo>
                  <a:pt x="1347952" y="608649"/>
                </a:lnTo>
                <a:lnTo>
                  <a:pt x="1317603" y="575102"/>
                </a:lnTo>
                <a:lnTo>
                  <a:pt x="1286430" y="542330"/>
                </a:lnTo>
                <a:lnTo>
                  <a:pt x="1254449" y="510350"/>
                </a:lnTo>
                <a:lnTo>
                  <a:pt x="1221675" y="479178"/>
                </a:lnTo>
                <a:lnTo>
                  <a:pt x="1188126" y="448831"/>
                </a:lnTo>
                <a:lnTo>
                  <a:pt x="1153818" y="419324"/>
                </a:lnTo>
                <a:lnTo>
                  <a:pt x="1118766" y="390675"/>
                </a:lnTo>
                <a:lnTo>
                  <a:pt x="1082988" y="362898"/>
                </a:lnTo>
                <a:lnTo>
                  <a:pt x="1046499" y="336012"/>
                </a:lnTo>
                <a:lnTo>
                  <a:pt x="1009316" y="310031"/>
                </a:lnTo>
                <a:lnTo>
                  <a:pt x="971456" y="284973"/>
                </a:lnTo>
                <a:lnTo>
                  <a:pt x="932933" y="260853"/>
                </a:lnTo>
                <a:lnTo>
                  <a:pt x="893766" y="237688"/>
                </a:lnTo>
                <a:lnTo>
                  <a:pt x="853969" y="215494"/>
                </a:lnTo>
                <a:lnTo>
                  <a:pt x="813560" y="194287"/>
                </a:lnTo>
                <a:lnTo>
                  <a:pt x="772554" y="174084"/>
                </a:lnTo>
                <a:lnTo>
                  <a:pt x="730969" y="154902"/>
                </a:lnTo>
                <a:lnTo>
                  <a:pt x="688819" y="136755"/>
                </a:lnTo>
                <a:lnTo>
                  <a:pt x="646122" y="119661"/>
                </a:lnTo>
                <a:lnTo>
                  <a:pt x="602894" y="103636"/>
                </a:lnTo>
                <a:lnTo>
                  <a:pt x="559150" y="88697"/>
                </a:lnTo>
                <a:lnTo>
                  <a:pt x="514909" y="74858"/>
                </a:lnTo>
                <a:lnTo>
                  <a:pt x="470184" y="62138"/>
                </a:lnTo>
                <a:lnTo>
                  <a:pt x="424994" y="50552"/>
                </a:lnTo>
                <a:lnTo>
                  <a:pt x="379354" y="40116"/>
                </a:lnTo>
                <a:lnTo>
                  <a:pt x="333281" y="30847"/>
                </a:lnTo>
                <a:lnTo>
                  <a:pt x="286790" y="22761"/>
                </a:lnTo>
                <a:lnTo>
                  <a:pt x="239899" y="15874"/>
                </a:lnTo>
                <a:lnTo>
                  <a:pt x="192623" y="10202"/>
                </a:lnTo>
                <a:lnTo>
                  <a:pt x="144979" y="5763"/>
                </a:lnTo>
                <a:lnTo>
                  <a:pt x="96983" y="2572"/>
                </a:lnTo>
                <a:lnTo>
                  <a:pt x="48651" y="645"/>
                </a:lnTo>
                <a:lnTo>
                  <a:pt x="0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3873" y="1930730"/>
            <a:ext cx="93535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ВНЕУРОЧНОЙ ДЕЯТ-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5979" y="2947923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0" y="0"/>
                </a:lnTo>
                <a:lnTo>
                  <a:pt x="0" y="1796757"/>
                </a:lnTo>
                <a:lnTo>
                  <a:pt x="48651" y="1796112"/>
                </a:lnTo>
                <a:lnTo>
                  <a:pt x="96983" y="1794185"/>
                </a:lnTo>
                <a:lnTo>
                  <a:pt x="144979" y="1790994"/>
                </a:lnTo>
                <a:lnTo>
                  <a:pt x="192623" y="1786554"/>
                </a:lnTo>
                <a:lnTo>
                  <a:pt x="239899" y="1780883"/>
                </a:lnTo>
                <a:lnTo>
                  <a:pt x="286790" y="1773996"/>
                </a:lnTo>
                <a:lnTo>
                  <a:pt x="333281" y="1765909"/>
                </a:lnTo>
                <a:lnTo>
                  <a:pt x="379354" y="1756640"/>
                </a:lnTo>
                <a:lnTo>
                  <a:pt x="424994" y="1746203"/>
                </a:lnTo>
                <a:lnTo>
                  <a:pt x="470184" y="1734617"/>
                </a:lnTo>
                <a:lnTo>
                  <a:pt x="514909" y="1721896"/>
                </a:lnTo>
                <a:lnTo>
                  <a:pt x="559150" y="1708057"/>
                </a:lnTo>
                <a:lnTo>
                  <a:pt x="602894" y="1693117"/>
                </a:lnTo>
                <a:lnTo>
                  <a:pt x="646122" y="1677091"/>
                </a:lnTo>
                <a:lnTo>
                  <a:pt x="688819" y="1659997"/>
                </a:lnTo>
                <a:lnTo>
                  <a:pt x="730969" y="1641850"/>
                </a:lnTo>
                <a:lnTo>
                  <a:pt x="772554" y="1622666"/>
                </a:lnTo>
                <a:lnTo>
                  <a:pt x="813560" y="1602463"/>
                </a:lnTo>
                <a:lnTo>
                  <a:pt x="853969" y="1581255"/>
                </a:lnTo>
                <a:lnTo>
                  <a:pt x="893766" y="1559061"/>
                </a:lnTo>
                <a:lnTo>
                  <a:pt x="932933" y="1535895"/>
                </a:lnTo>
                <a:lnTo>
                  <a:pt x="971456" y="1511774"/>
                </a:lnTo>
                <a:lnTo>
                  <a:pt x="1009316" y="1486714"/>
                </a:lnTo>
                <a:lnTo>
                  <a:pt x="1046499" y="1460732"/>
                </a:lnTo>
                <a:lnTo>
                  <a:pt x="1082988" y="1433845"/>
                </a:lnTo>
                <a:lnTo>
                  <a:pt x="1118766" y="1406067"/>
                </a:lnTo>
                <a:lnTo>
                  <a:pt x="1153818" y="1377417"/>
                </a:lnTo>
                <a:lnTo>
                  <a:pt x="1188126" y="1347909"/>
                </a:lnTo>
                <a:lnTo>
                  <a:pt x="1221675" y="1317560"/>
                </a:lnTo>
                <a:lnTo>
                  <a:pt x="1254449" y="1286387"/>
                </a:lnTo>
                <a:lnTo>
                  <a:pt x="1286430" y="1254406"/>
                </a:lnTo>
                <a:lnTo>
                  <a:pt x="1317603" y="1221633"/>
                </a:lnTo>
                <a:lnTo>
                  <a:pt x="1347952" y="1188084"/>
                </a:lnTo>
                <a:lnTo>
                  <a:pt x="1377460" y="1153776"/>
                </a:lnTo>
                <a:lnTo>
                  <a:pt x="1406110" y="1118725"/>
                </a:lnTo>
                <a:lnTo>
                  <a:pt x="1433888" y="1082947"/>
                </a:lnTo>
                <a:lnTo>
                  <a:pt x="1460775" y="1046459"/>
                </a:lnTo>
                <a:lnTo>
                  <a:pt x="1486757" y="1009276"/>
                </a:lnTo>
                <a:lnTo>
                  <a:pt x="1511816" y="971416"/>
                </a:lnTo>
                <a:lnTo>
                  <a:pt x="1535937" y="932895"/>
                </a:lnTo>
                <a:lnTo>
                  <a:pt x="1559103" y="893728"/>
                </a:lnTo>
                <a:lnTo>
                  <a:pt x="1581297" y="853932"/>
                </a:lnTo>
                <a:lnTo>
                  <a:pt x="1602504" y="813524"/>
                </a:lnTo>
                <a:lnTo>
                  <a:pt x="1622708" y="772519"/>
                </a:lnTo>
                <a:lnTo>
                  <a:pt x="1641891" y="730935"/>
                </a:lnTo>
                <a:lnTo>
                  <a:pt x="1660038" y="688787"/>
                </a:lnTo>
                <a:lnTo>
                  <a:pt x="1677132" y="646091"/>
                </a:lnTo>
                <a:lnTo>
                  <a:pt x="1693157" y="602864"/>
                </a:lnTo>
                <a:lnTo>
                  <a:pt x="1708097" y="559122"/>
                </a:lnTo>
                <a:lnTo>
                  <a:pt x="1721936" y="514882"/>
                </a:lnTo>
                <a:lnTo>
                  <a:pt x="1734656" y="470160"/>
                </a:lnTo>
                <a:lnTo>
                  <a:pt x="1746243" y="424971"/>
                </a:lnTo>
                <a:lnTo>
                  <a:pt x="1756679" y="379334"/>
                </a:lnTo>
                <a:lnTo>
                  <a:pt x="1765948" y="333262"/>
                </a:lnTo>
                <a:lnTo>
                  <a:pt x="1774034" y="286774"/>
                </a:lnTo>
                <a:lnTo>
                  <a:pt x="1780921" y="239885"/>
                </a:lnTo>
                <a:lnTo>
                  <a:pt x="1786593" y="192612"/>
                </a:lnTo>
                <a:lnTo>
                  <a:pt x="1791032" y="144970"/>
                </a:lnTo>
                <a:lnTo>
                  <a:pt x="1794223" y="96977"/>
                </a:lnTo>
                <a:lnTo>
                  <a:pt x="1796150" y="48648"/>
                </a:lnTo>
                <a:lnTo>
                  <a:pt x="179679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33873" y="3284677"/>
            <a:ext cx="106426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КАЛЕНДАРНЫЙ УЧЕБНЫЙ ГРАФИК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6252" y="2947923"/>
            <a:ext cx="1797050" cy="1797050"/>
          </a:xfrm>
          <a:custGeom>
            <a:avLst/>
            <a:gdLst/>
            <a:ahLst/>
            <a:cxnLst/>
            <a:rect l="l" t="t" r="r" b="b"/>
            <a:pathLst>
              <a:path w="1797050" h="1797050">
                <a:moveTo>
                  <a:pt x="1796796" y="0"/>
                </a:moveTo>
                <a:lnTo>
                  <a:pt x="0" y="0"/>
                </a:lnTo>
                <a:lnTo>
                  <a:pt x="645" y="48648"/>
                </a:lnTo>
                <a:lnTo>
                  <a:pt x="2572" y="96977"/>
                </a:lnTo>
                <a:lnTo>
                  <a:pt x="5763" y="144970"/>
                </a:lnTo>
                <a:lnTo>
                  <a:pt x="10202" y="192612"/>
                </a:lnTo>
                <a:lnTo>
                  <a:pt x="15874" y="239885"/>
                </a:lnTo>
                <a:lnTo>
                  <a:pt x="22761" y="286774"/>
                </a:lnTo>
                <a:lnTo>
                  <a:pt x="30847" y="333262"/>
                </a:lnTo>
                <a:lnTo>
                  <a:pt x="40116" y="379334"/>
                </a:lnTo>
                <a:lnTo>
                  <a:pt x="50552" y="424971"/>
                </a:lnTo>
                <a:lnTo>
                  <a:pt x="62139" y="470160"/>
                </a:lnTo>
                <a:lnTo>
                  <a:pt x="74859" y="514882"/>
                </a:lnTo>
                <a:lnTo>
                  <a:pt x="88698" y="559122"/>
                </a:lnTo>
                <a:lnTo>
                  <a:pt x="103638" y="602864"/>
                </a:lnTo>
                <a:lnTo>
                  <a:pt x="119663" y="646091"/>
                </a:lnTo>
                <a:lnTo>
                  <a:pt x="136757" y="688787"/>
                </a:lnTo>
                <a:lnTo>
                  <a:pt x="154904" y="730935"/>
                </a:lnTo>
                <a:lnTo>
                  <a:pt x="174087" y="772519"/>
                </a:lnTo>
                <a:lnTo>
                  <a:pt x="194291" y="813524"/>
                </a:lnTo>
                <a:lnTo>
                  <a:pt x="215498" y="853932"/>
                </a:lnTo>
                <a:lnTo>
                  <a:pt x="237692" y="893728"/>
                </a:lnTo>
                <a:lnTo>
                  <a:pt x="260858" y="932895"/>
                </a:lnTo>
                <a:lnTo>
                  <a:pt x="284979" y="971416"/>
                </a:lnTo>
                <a:lnTo>
                  <a:pt x="310038" y="1009276"/>
                </a:lnTo>
                <a:lnTo>
                  <a:pt x="336020" y="1046459"/>
                </a:lnTo>
                <a:lnTo>
                  <a:pt x="362907" y="1082947"/>
                </a:lnTo>
                <a:lnTo>
                  <a:pt x="390685" y="1118725"/>
                </a:lnTo>
                <a:lnTo>
                  <a:pt x="419335" y="1153776"/>
                </a:lnTo>
                <a:lnTo>
                  <a:pt x="448843" y="1188084"/>
                </a:lnTo>
                <a:lnTo>
                  <a:pt x="479192" y="1221633"/>
                </a:lnTo>
                <a:lnTo>
                  <a:pt x="510365" y="1254406"/>
                </a:lnTo>
                <a:lnTo>
                  <a:pt x="542346" y="1286387"/>
                </a:lnTo>
                <a:lnTo>
                  <a:pt x="575120" y="1317560"/>
                </a:lnTo>
                <a:lnTo>
                  <a:pt x="608669" y="1347909"/>
                </a:lnTo>
                <a:lnTo>
                  <a:pt x="642977" y="1377417"/>
                </a:lnTo>
                <a:lnTo>
                  <a:pt x="678029" y="1406067"/>
                </a:lnTo>
                <a:lnTo>
                  <a:pt x="713807" y="1433845"/>
                </a:lnTo>
                <a:lnTo>
                  <a:pt x="750296" y="1460732"/>
                </a:lnTo>
                <a:lnTo>
                  <a:pt x="787479" y="1486714"/>
                </a:lnTo>
                <a:lnTo>
                  <a:pt x="825339" y="1511774"/>
                </a:lnTo>
                <a:lnTo>
                  <a:pt x="863862" y="1535895"/>
                </a:lnTo>
                <a:lnTo>
                  <a:pt x="903029" y="1559061"/>
                </a:lnTo>
                <a:lnTo>
                  <a:pt x="942826" y="1581255"/>
                </a:lnTo>
                <a:lnTo>
                  <a:pt x="983235" y="1602463"/>
                </a:lnTo>
                <a:lnTo>
                  <a:pt x="1024241" y="1622666"/>
                </a:lnTo>
                <a:lnTo>
                  <a:pt x="1065826" y="1641850"/>
                </a:lnTo>
                <a:lnTo>
                  <a:pt x="1107976" y="1659997"/>
                </a:lnTo>
                <a:lnTo>
                  <a:pt x="1150673" y="1677091"/>
                </a:lnTo>
                <a:lnTo>
                  <a:pt x="1193901" y="1693117"/>
                </a:lnTo>
                <a:lnTo>
                  <a:pt x="1237645" y="1708057"/>
                </a:lnTo>
                <a:lnTo>
                  <a:pt x="1281886" y="1721896"/>
                </a:lnTo>
                <a:lnTo>
                  <a:pt x="1326611" y="1734617"/>
                </a:lnTo>
                <a:lnTo>
                  <a:pt x="1371801" y="1746203"/>
                </a:lnTo>
                <a:lnTo>
                  <a:pt x="1417441" y="1756640"/>
                </a:lnTo>
                <a:lnTo>
                  <a:pt x="1463514" y="1765909"/>
                </a:lnTo>
                <a:lnTo>
                  <a:pt x="1510005" y="1773996"/>
                </a:lnTo>
                <a:lnTo>
                  <a:pt x="1556896" y="1780883"/>
                </a:lnTo>
                <a:lnTo>
                  <a:pt x="1604172" y="1786554"/>
                </a:lnTo>
                <a:lnTo>
                  <a:pt x="1651816" y="1790994"/>
                </a:lnTo>
                <a:lnTo>
                  <a:pt x="1699812" y="1794185"/>
                </a:lnTo>
                <a:lnTo>
                  <a:pt x="1748144" y="1796112"/>
                </a:lnTo>
                <a:lnTo>
                  <a:pt x="1796796" y="1796757"/>
                </a:lnTo>
                <a:lnTo>
                  <a:pt x="17967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84879" y="3284677"/>
            <a:ext cx="93281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УСЛОВИЯ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8098" y="2566670"/>
            <a:ext cx="568325" cy="236220"/>
          </a:xfrm>
          <a:custGeom>
            <a:avLst/>
            <a:gdLst/>
            <a:ahLst/>
            <a:cxnLst/>
            <a:rect l="l" t="t" r="r" b="b"/>
            <a:pathLst>
              <a:path w="568325" h="236219">
                <a:moveTo>
                  <a:pt x="276478" y="0"/>
                </a:moveTo>
                <a:lnTo>
                  <a:pt x="226758" y="3802"/>
                </a:lnTo>
                <a:lnTo>
                  <a:pt x="179971" y="14764"/>
                </a:lnTo>
                <a:lnTo>
                  <a:pt x="136896" y="32220"/>
                </a:lnTo>
                <a:lnTo>
                  <a:pt x="98311" y="55502"/>
                </a:lnTo>
                <a:lnTo>
                  <a:pt x="64996" y="83943"/>
                </a:lnTo>
                <a:lnTo>
                  <a:pt x="37728" y="116877"/>
                </a:lnTo>
                <a:lnTo>
                  <a:pt x="17287" y="153637"/>
                </a:lnTo>
                <a:lnTo>
                  <a:pt x="4451" y="193555"/>
                </a:lnTo>
                <a:lnTo>
                  <a:pt x="0" y="235966"/>
                </a:lnTo>
                <a:lnTo>
                  <a:pt x="67437" y="235966"/>
                </a:lnTo>
                <a:lnTo>
                  <a:pt x="75328" y="190067"/>
                </a:lnTo>
                <a:lnTo>
                  <a:pt x="97901" y="148335"/>
                </a:lnTo>
                <a:lnTo>
                  <a:pt x="133498" y="112986"/>
                </a:lnTo>
                <a:lnTo>
                  <a:pt x="180466" y="86232"/>
                </a:lnTo>
                <a:lnTo>
                  <a:pt x="225555" y="72428"/>
                </a:lnTo>
                <a:lnTo>
                  <a:pt x="271845" y="67405"/>
                </a:lnTo>
                <a:lnTo>
                  <a:pt x="317646" y="70724"/>
                </a:lnTo>
                <a:lnTo>
                  <a:pt x="361269" y="81945"/>
                </a:lnTo>
                <a:lnTo>
                  <a:pt x="401021" y="100628"/>
                </a:lnTo>
                <a:lnTo>
                  <a:pt x="435212" y="126334"/>
                </a:lnTo>
                <a:lnTo>
                  <a:pt x="462152" y="158623"/>
                </a:lnTo>
                <a:lnTo>
                  <a:pt x="433324" y="158623"/>
                </a:lnTo>
                <a:lnTo>
                  <a:pt x="519175" y="235966"/>
                </a:lnTo>
                <a:lnTo>
                  <a:pt x="568071" y="158623"/>
                </a:lnTo>
                <a:lnTo>
                  <a:pt x="537590" y="158623"/>
                </a:lnTo>
                <a:lnTo>
                  <a:pt x="517148" y="119925"/>
                </a:lnTo>
                <a:lnTo>
                  <a:pt x="489535" y="85632"/>
                </a:lnTo>
                <a:lnTo>
                  <a:pt x="455681" y="56309"/>
                </a:lnTo>
                <a:lnTo>
                  <a:pt x="416518" y="32520"/>
                </a:lnTo>
                <a:lnTo>
                  <a:pt x="372976" y="14829"/>
                </a:lnTo>
                <a:lnTo>
                  <a:pt x="325986" y="3801"/>
                </a:lnTo>
                <a:lnTo>
                  <a:pt x="2764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2859" y="3010154"/>
            <a:ext cx="568325" cy="236220"/>
          </a:xfrm>
          <a:custGeom>
            <a:avLst/>
            <a:gdLst/>
            <a:ahLst/>
            <a:cxnLst/>
            <a:rect l="l" t="t" r="r" b="b"/>
            <a:pathLst>
              <a:path w="568325" h="236219">
                <a:moveTo>
                  <a:pt x="568070" y="0"/>
                </a:moveTo>
                <a:lnTo>
                  <a:pt x="500633" y="0"/>
                </a:lnTo>
                <a:lnTo>
                  <a:pt x="492742" y="45898"/>
                </a:lnTo>
                <a:lnTo>
                  <a:pt x="470169" y="87630"/>
                </a:lnTo>
                <a:lnTo>
                  <a:pt x="434572" y="122979"/>
                </a:lnTo>
                <a:lnTo>
                  <a:pt x="387603" y="149732"/>
                </a:lnTo>
                <a:lnTo>
                  <a:pt x="342515" y="163544"/>
                </a:lnTo>
                <a:lnTo>
                  <a:pt x="296225" y="168583"/>
                </a:lnTo>
                <a:lnTo>
                  <a:pt x="250424" y="165281"/>
                </a:lnTo>
                <a:lnTo>
                  <a:pt x="206801" y="154073"/>
                </a:lnTo>
                <a:lnTo>
                  <a:pt x="167049" y="135392"/>
                </a:lnTo>
                <a:lnTo>
                  <a:pt x="132858" y="109671"/>
                </a:lnTo>
                <a:lnTo>
                  <a:pt x="105917" y="77343"/>
                </a:lnTo>
                <a:lnTo>
                  <a:pt x="134746" y="77343"/>
                </a:lnTo>
                <a:lnTo>
                  <a:pt x="48894" y="0"/>
                </a:lnTo>
                <a:lnTo>
                  <a:pt x="0" y="77343"/>
                </a:lnTo>
                <a:lnTo>
                  <a:pt x="30479" y="77343"/>
                </a:lnTo>
                <a:lnTo>
                  <a:pt x="50922" y="116040"/>
                </a:lnTo>
                <a:lnTo>
                  <a:pt x="78538" y="150333"/>
                </a:lnTo>
                <a:lnTo>
                  <a:pt x="112399" y="179656"/>
                </a:lnTo>
                <a:lnTo>
                  <a:pt x="151576" y="203445"/>
                </a:lnTo>
                <a:lnTo>
                  <a:pt x="195141" y="221136"/>
                </a:lnTo>
                <a:lnTo>
                  <a:pt x="242164" y="232164"/>
                </a:lnTo>
                <a:lnTo>
                  <a:pt x="291718" y="235965"/>
                </a:lnTo>
                <a:lnTo>
                  <a:pt x="341401" y="232163"/>
                </a:lnTo>
                <a:lnTo>
                  <a:pt x="388158" y="221201"/>
                </a:lnTo>
                <a:lnTo>
                  <a:pt x="431212" y="203745"/>
                </a:lnTo>
                <a:lnTo>
                  <a:pt x="469781" y="180463"/>
                </a:lnTo>
                <a:lnTo>
                  <a:pt x="503086" y="152022"/>
                </a:lnTo>
                <a:lnTo>
                  <a:pt x="530347" y="119088"/>
                </a:lnTo>
                <a:lnTo>
                  <a:pt x="550785" y="82328"/>
                </a:lnTo>
                <a:lnTo>
                  <a:pt x="563619" y="42410"/>
                </a:lnTo>
                <a:lnTo>
                  <a:pt x="568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147954"/>
            <a:ext cx="6071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Информационно-</a:t>
            </a:r>
            <a:r>
              <a:rPr dirty="0"/>
              <a:t>образовательная</a:t>
            </a:r>
            <a:r>
              <a:rPr spc="95" dirty="0"/>
              <a:t> </a:t>
            </a:r>
            <a:r>
              <a:rPr spc="-10" dirty="0"/>
              <a:t>среда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429" y="858773"/>
            <a:ext cx="2628265" cy="360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Информационно-</a:t>
            </a:r>
            <a:endParaRPr sz="1600">
              <a:latin typeface="Calibri"/>
              <a:cs typeface="Calibri"/>
            </a:endParaRPr>
          </a:p>
          <a:p>
            <a:pPr marL="12700" marR="532130">
              <a:lnSpc>
                <a:spcPts val="173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образовательная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среда </a:t>
            </a:r>
            <a:r>
              <a:rPr sz="1600" b="1" spc="-10" dirty="0">
                <a:latin typeface="Calibri"/>
                <a:cs typeface="Calibri"/>
              </a:rPr>
              <a:t>организации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должна обеспечивать:</a:t>
            </a:r>
            <a:endParaRPr sz="1600">
              <a:latin typeface="Calibri"/>
              <a:cs typeface="Calibri"/>
            </a:endParaRPr>
          </a:p>
          <a:p>
            <a:pPr marL="184785" marR="5080" indent="-172720">
              <a:lnSpc>
                <a:spcPct val="90000"/>
              </a:lnSpc>
              <a:spcBef>
                <a:spcPts val="79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доступ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учебным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планам,</a:t>
            </a:r>
            <a:r>
              <a:rPr sz="1200" spc="-10" dirty="0">
                <a:latin typeface="Calibri"/>
                <a:cs typeface="Calibri"/>
              </a:rPr>
              <a:t> рабочим </a:t>
            </a:r>
            <a:r>
              <a:rPr sz="1200" dirty="0">
                <a:latin typeface="Calibri"/>
                <a:cs typeface="Calibri"/>
              </a:rPr>
              <a:t>программам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10" dirty="0">
                <a:latin typeface="Calibri"/>
                <a:cs typeface="Calibri"/>
              </a:rPr>
              <a:t> предметов, </a:t>
            </a:r>
            <a:r>
              <a:rPr sz="1200" dirty="0">
                <a:latin typeface="Calibri"/>
                <a:cs typeface="Calibri"/>
              </a:rPr>
              <a:t>курсов,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дисциплин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(модулей),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курсов </a:t>
            </a:r>
            <a:r>
              <a:rPr sz="1200" dirty="0">
                <a:latin typeface="Calibri"/>
                <a:cs typeface="Calibri"/>
              </a:rPr>
              <a:t>внеурочной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учебным </a:t>
            </a:r>
            <a:r>
              <a:rPr sz="1200" dirty="0">
                <a:latin typeface="Calibri"/>
                <a:cs typeface="Calibri"/>
              </a:rPr>
              <a:t>изданиям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образовательным</a:t>
            </a:r>
            <a:endParaRPr sz="1200">
              <a:latin typeface="Calibri"/>
              <a:cs typeface="Calibri"/>
            </a:endParaRPr>
          </a:p>
          <a:p>
            <a:pPr marL="184785" marR="282575">
              <a:lnSpc>
                <a:spcPts val="130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ресурсам,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указанным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рабочих </a:t>
            </a:r>
            <a:r>
              <a:rPr sz="1200" dirty="0">
                <a:latin typeface="Calibri"/>
                <a:cs typeface="Calibri"/>
              </a:rPr>
              <a:t>программах,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информации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-25" dirty="0">
                <a:latin typeface="Calibri"/>
                <a:cs typeface="Calibri"/>
              </a:rPr>
              <a:t>ходе </a:t>
            </a:r>
            <a:r>
              <a:rPr sz="1200" spc="-10" dirty="0">
                <a:latin typeface="Calibri"/>
                <a:cs typeface="Calibri"/>
              </a:rPr>
              <a:t>образовательного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процесса,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ts val="1200"/>
              </a:lnSpc>
            </a:pPr>
            <a:r>
              <a:rPr sz="1200" spc="-10" dirty="0">
                <a:latin typeface="Calibri"/>
                <a:cs typeface="Calibri"/>
              </a:rPr>
              <a:t>результатах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промежуточной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84785" marR="14160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итоговой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аттестации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программе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образования;</a:t>
            </a:r>
            <a:endParaRPr sz="1200">
              <a:latin typeface="Calibri"/>
              <a:cs typeface="Calibri"/>
            </a:endParaRPr>
          </a:p>
          <a:p>
            <a:pPr marL="184785" marR="103505" indent="-172720">
              <a:lnSpc>
                <a:spcPts val="13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доступ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информации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расписании </a:t>
            </a:r>
            <a:r>
              <a:rPr sz="1200" dirty="0">
                <a:latin typeface="Calibri"/>
                <a:cs typeface="Calibri"/>
              </a:rPr>
              <a:t>проведения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10" dirty="0">
                <a:latin typeface="Calibri"/>
                <a:cs typeface="Calibri"/>
              </a:rPr>
              <a:t> занятий,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ts val="1200"/>
              </a:lnSpc>
            </a:pPr>
            <a:r>
              <a:rPr sz="1200" dirty="0">
                <a:latin typeface="Calibri"/>
                <a:cs typeface="Calibri"/>
              </a:rPr>
              <a:t>процедурах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критериях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оценки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результатов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обучения.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391" y="872743"/>
            <a:ext cx="4282440" cy="400237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Электронная</a:t>
            </a:r>
            <a:r>
              <a:rPr sz="16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информационно-образовательная </a:t>
            </a:r>
            <a:r>
              <a:rPr sz="1600" b="1" dirty="0">
                <a:latin typeface="Calibri"/>
                <a:cs typeface="Calibri"/>
              </a:rPr>
              <a:t>среда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Организации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должна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обеспечивать:</a:t>
            </a:r>
            <a:endParaRPr sz="1600" dirty="0">
              <a:latin typeface="Calibri"/>
              <a:cs typeface="Calibri"/>
            </a:endParaRPr>
          </a:p>
          <a:p>
            <a:pPr marL="184785" marR="215900" indent="-172720">
              <a:lnSpc>
                <a:spcPts val="130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доступ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 учебным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планам,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рабочим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программам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учебных </a:t>
            </a:r>
            <a:r>
              <a:rPr sz="1200" dirty="0">
                <a:latin typeface="Calibri"/>
                <a:cs typeface="Calibri"/>
              </a:rPr>
              <a:t>предметов,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рабочих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предметов,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курсов,</a:t>
            </a:r>
            <a:endParaRPr sz="1200" dirty="0">
              <a:latin typeface="Calibri"/>
              <a:cs typeface="Calibri"/>
            </a:endParaRPr>
          </a:p>
          <a:p>
            <a:pPr marL="184785">
              <a:lnSpc>
                <a:spcPts val="1200"/>
              </a:lnSpc>
            </a:pPr>
            <a:r>
              <a:rPr sz="1200" dirty="0">
                <a:latin typeface="Calibri"/>
                <a:cs typeface="Calibri"/>
              </a:rPr>
              <a:t>дисциплин,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курсов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внеурочной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деятельности,</a:t>
            </a:r>
            <a:r>
              <a:rPr sz="1200" spc="-10" dirty="0">
                <a:latin typeface="Calibri"/>
                <a:cs typeface="Calibri"/>
              </a:rPr>
              <a:t> электронным</a:t>
            </a:r>
            <a:endParaRPr sz="1200" dirty="0">
              <a:latin typeface="Calibri"/>
              <a:cs typeface="Calibri"/>
            </a:endParaRPr>
          </a:p>
          <a:p>
            <a:pPr marL="184785" marR="593090">
              <a:lnSpc>
                <a:spcPts val="1300"/>
              </a:lnSpc>
              <a:spcBef>
                <a:spcPts val="85"/>
              </a:spcBef>
            </a:pPr>
            <a:r>
              <a:rPr sz="1200" dirty="0">
                <a:latin typeface="Calibri"/>
                <a:cs typeface="Calibri"/>
              </a:rPr>
              <a:t>учебным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изданиям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электронным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образовательным </a:t>
            </a:r>
            <a:r>
              <a:rPr sz="1200" dirty="0">
                <a:latin typeface="Calibri"/>
                <a:cs typeface="Calibri"/>
              </a:rPr>
              <a:t>ресурсам,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указанным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рабочих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программах;</a:t>
            </a:r>
            <a:endParaRPr sz="1200" dirty="0">
              <a:latin typeface="Calibri"/>
              <a:cs typeface="Calibri"/>
            </a:endParaRPr>
          </a:p>
          <a:p>
            <a:pPr marL="184785" marR="117475" indent="-172720">
              <a:lnSpc>
                <a:spcPts val="130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фиксацию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хранение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информации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ходе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образовательного </a:t>
            </a:r>
            <a:r>
              <a:rPr sz="1200" dirty="0">
                <a:latin typeface="Calibri"/>
                <a:cs typeface="Calibri"/>
              </a:rPr>
              <a:t>процесса,</a:t>
            </a:r>
            <a:r>
              <a:rPr sz="1200" spc="-10" dirty="0">
                <a:latin typeface="Calibri"/>
                <a:cs typeface="Calibri"/>
              </a:rPr>
              <a:t> результатов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промежуточной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аттестации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</a:t>
            </a:r>
            <a:endParaRPr sz="1200" dirty="0">
              <a:latin typeface="Calibri"/>
              <a:cs typeface="Calibri"/>
            </a:endParaRPr>
          </a:p>
          <a:p>
            <a:pPr marL="184785">
              <a:lnSpc>
                <a:spcPts val="1200"/>
              </a:lnSpc>
            </a:pPr>
            <a:r>
              <a:rPr sz="1200" spc="-10" dirty="0">
                <a:latin typeface="Calibri"/>
                <a:cs typeface="Calibri"/>
              </a:rPr>
              <a:t>результатов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основного</a:t>
            </a:r>
            <a:r>
              <a:rPr sz="1200" spc="-10" dirty="0">
                <a:latin typeface="Calibri"/>
                <a:cs typeface="Calibri"/>
              </a:rPr>
              <a:t> общего</a:t>
            </a:r>
            <a:endParaRPr sz="1200" dirty="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образования;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ts val="1370"/>
              </a:lnSpc>
              <a:spcBef>
                <a:spcPts val="6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формирование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хранение</a:t>
            </a:r>
            <a:r>
              <a:rPr sz="1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электронного</a:t>
            </a:r>
            <a:r>
              <a:rPr sz="1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портфолио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78740" algn="r">
              <a:lnSpc>
                <a:spcPts val="1370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обучающегося,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том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числе его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работ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оценок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эти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работы</a:t>
            </a:r>
            <a:r>
              <a:rPr sz="1200" spc="-10" dirty="0">
                <a:latin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 marL="184785" marR="54610" indent="-185420" algn="r">
              <a:lnSpc>
                <a:spcPts val="1370"/>
              </a:lnSpc>
              <a:spcBef>
                <a:spcPts val="64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проведение</a:t>
            </a:r>
            <a:r>
              <a:rPr sz="1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учебных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занятий,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процедуры</a:t>
            </a:r>
            <a:r>
              <a:rPr sz="1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оценки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результатов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>
              <a:lnSpc>
                <a:spcPts val="1295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обучения,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реализация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которых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предусмотрена</a:t>
            </a:r>
            <a:r>
              <a:rPr sz="1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510540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применением</a:t>
            </a:r>
            <a:r>
              <a:rPr sz="1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электронного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обучения,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дистанционных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образовательных</a:t>
            </a:r>
            <a:r>
              <a:rPr sz="1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технологий;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469900" indent="-172720" algn="just">
              <a:lnSpc>
                <a:spcPts val="13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взаимодействие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между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участниками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образовательного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процесса, в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том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числе синхронное и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(или)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асинхронное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взаимодействия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посредством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сети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«Интернет».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13834" y="849883"/>
            <a:ext cx="389890" cy="398145"/>
            <a:chOff x="4013834" y="849883"/>
            <a:chExt cx="389890" cy="398145"/>
          </a:xfrm>
        </p:grpSpPr>
        <p:sp>
          <p:nvSpPr>
            <p:cNvPr id="6" name="object 6"/>
            <p:cNvSpPr/>
            <p:nvPr/>
          </p:nvSpPr>
          <p:spPr>
            <a:xfrm>
              <a:off x="4013835" y="849883"/>
              <a:ext cx="389890" cy="398145"/>
            </a:xfrm>
            <a:custGeom>
              <a:avLst/>
              <a:gdLst/>
              <a:ahLst/>
              <a:cxnLst/>
              <a:rect l="l" t="t" r="r" b="b"/>
              <a:pathLst>
                <a:path w="389889" h="398144">
                  <a:moveTo>
                    <a:pt x="211963" y="287147"/>
                  </a:moveTo>
                  <a:lnTo>
                    <a:pt x="199898" y="269240"/>
                  </a:lnTo>
                  <a:lnTo>
                    <a:pt x="199898" y="283845"/>
                  </a:lnTo>
                  <a:lnTo>
                    <a:pt x="199898" y="290322"/>
                  </a:lnTo>
                  <a:lnTo>
                    <a:pt x="196850" y="293497"/>
                  </a:lnTo>
                  <a:lnTo>
                    <a:pt x="190754" y="293497"/>
                  </a:lnTo>
                  <a:lnTo>
                    <a:pt x="187833" y="290322"/>
                  </a:lnTo>
                  <a:lnTo>
                    <a:pt x="187833" y="283845"/>
                  </a:lnTo>
                  <a:lnTo>
                    <a:pt x="190754" y="280670"/>
                  </a:lnTo>
                  <a:lnTo>
                    <a:pt x="196850" y="280670"/>
                  </a:lnTo>
                  <a:lnTo>
                    <a:pt x="199898" y="283845"/>
                  </a:lnTo>
                  <a:lnTo>
                    <a:pt x="199898" y="269240"/>
                  </a:lnTo>
                  <a:lnTo>
                    <a:pt x="175768" y="287147"/>
                  </a:lnTo>
                  <a:lnTo>
                    <a:pt x="177317" y="294246"/>
                  </a:lnTo>
                  <a:lnTo>
                    <a:pt x="181394" y="300418"/>
                  </a:lnTo>
                  <a:lnTo>
                    <a:pt x="187172" y="304800"/>
                  </a:lnTo>
                  <a:lnTo>
                    <a:pt x="193802" y="306451"/>
                  </a:lnTo>
                  <a:lnTo>
                    <a:pt x="200494" y="304800"/>
                  </a:lnTo>
                  <a:lnTo>
                    <a:pt x="206298" y="300418"/>
                  </a:lnTo>
                  <a:lnTo>
                    <a:pt x="210400" y="294246"/>
                  </a:lnTo>
                  <a:lnTo>
                    <a:pt x="210566" y="293497"/>
                  </a:lnTo>
                  <a:lnTo>
                    <a:pt x="211963" y="287147"/>
                  </a:lnTo>
                  <a:close/>
                </a:path>
                <a:path w="389889" h="398144">
                  <a:moveTo>
                    <a:pt x="340614" y="75311"/>
                  </a:moveTo>
                  <a:lnTo>
                    <a:pt x="338988" y="66230"/>
                  </a:lnTo>
                  <a:lnTo>
                    <a:pt x="338556" y="65532"/>
                  </a:lnTo>
                  <a:lnTo>
                    <a:pt x="334518" y="58978"/>
                  </a:lnTo>
                  <a:lnTo>
                    <a:pt x="328422" y="54673"/>
                  </a:lnTo>
                  <a:lnTo>
                    <a:pt x="328422" y="68834"/>
                  </a:lnTo>
                  <a:lnTo>
                    <a:pt x="328422" y="245491"/>
                  </a:lnTo>
                  <a:lnTo>
                    <a:pt x="325374" y="248793"/>
                  </a:lnTo>
                  <a:lnTo>
                    <a:pt x="64135" y="248793"/>
                  </a:lnTo>
                  <a:lnTo>
                    <a:pt x="61087" y="245491"/>
                  </a:lnTo>
                  <a:lnTo>
                    <a:pt x="61087" y="68834"/>
                  </a:lnTo>
                  <a:lnTo>
                    <a:pt x="64135" y="65532"/>
                  </a:lnTo>
                  <a:lnTo>
                    <a:pt x="325374" y="65532"/>
                  </a:lnTo>
                  <a:lnTo>
                    <a:pt x="328422" y="68834"/>
                  </a:lnTo>
                  <a:lnTo>
                    <a:pt x="328422" y="54673"/>
                  </a:lnTo>
                  <a:lnTo>
                    <a:pt x="327748" y="54190"/>
                  </a:lnTo>
                  <a:lnTo>
                    <a:pt x="319278" y="52451"/>
                  </a:lnTo>
                  <a:lnTo>
                    <a:pt x="70231" y="52451"/>
                  </a:lnTo>
                  <a:lnTo>
                    <a:pt x="61747" y="54190"/>
                  </a:lnTo>
                  <a:lnTo>
                    <a:pt x="54978" y="58978"/>
                  </a:lnTo>
                  <a:lnTo>
                    <a:pt x="50507" y="66230"/>
                  </a:lnTo>
                  <a:lnTo>
                    <a:pt x="48895" y="75311"/>
                  </a:lnTo>
                  <a:lnTo>
                    <a:pt x="48895" y="239014"/>
                  </a:lnTo>
                  <a:lnTo>
                    <a:pt x="50507" y="248107"/>
                  </a:lnTo>
                  <a:lnTo>
                    <a:pt x="54991" y="255358"/>
                  </a:lnTo>
                  <a:lnTo>
                    <a:pt x="61747" y="260146"/>
                  </a:lnTo>
                  <a:lnTo>
                    <a:pt x="70231" y="261874"/>
                  </a:lnTo>
                  <a:lnTo>
                    <a:pt x="319278" y="261874"/>
                  </a:lnTo>
                  <a:lnTo>
                    <a:pt x="327748" y="260146"/>
                  </a:lnTo>
                  <a:lnTo>
                    <a:pt x="334518" y="255358"/>
                  </a:lnTo>
                  <a:lnTo>
                    <a:pt x="338556" y="248793"/>
                  </a:lnTo>
                  <a:lnTo>
                    <a:pt x="338988" y="248107"/>
                  </a:lnTo>
                  <a:lnTo>
                    <a:pt x="340614" y="239014"/>
                  </a:lnTo>
                  <a:lnTo>
                    <a:pt x="340614" y="75311"/>
                  </a:lnTo>
                  <a:close/>
                </a:path>
                <a:path w="389889" h="398144">
                  <a:moveTo>
                    <a:pt x="389509" y="35941"/>
                  </a:moveTo>
                  <a:lnTo>
                    <a:pt x="387616" y="26162"/>
                  </a:lnTo>
                  <a:lnTo>
                    <a:pt x="386842" y="22085"/>
                  </a:lnTo>
                  <a:lnTo>
                    <a:pt x="379603" y="10642"/>
                  </a:lnTo>
                  <a:lnTo>
                    <a:pt x="368935" y="2870"/>
                  </a:lnTo>
                  <a:lnTo>
                    <a:pt x="365125" y="2032"/>
                  </a:lnTo>
                  <a:lnTo>
                    <a:pt x="365125" y="29337"/>
                  </a:lnTo>
                  <a:lnTo>
                    <a:pt x="365125" y="309626"/>
                  </a:lnTo>
                  <a:lnTo>
                    <a:pt x="362077" y="312928"/>
                  </a:lnTo>
                  <a:lnTo>
                    <a:pt x="27432" y="312928"/>
                  </a:lnTo>
                  <a:lnTo>
                    <a:pt x="24384" y="309626"/>
                  </a:lnTo>
                  <a:lnTo>
                    <a:pt x="24384" y="29337"/>
                  </a:lnTo>
                  <a:lnTo>
                    <a:pt x="27432" y="26162"/>
                  </a:lnTo>
                  <a:lnTo>
                    <a:pt x="362077" y="26162"/>
                  </a:lnTo>
                  <a:lnTo>
                    <a:pt x="365125" y="29337"/>
                  </a:lnTo>
                  <a:lnTo>
                    <a:pt x="365125" y="2032"/>
                  </a:lnTo>
                  <a:lnTo>
                    <a:pt x="355981" y="0"/>
                  </a:lnTo>
                  <a:lnTo>
                    <a:pt x="33401" y="0"/>
                  </a:lnTo>
                  <a:lnTo>
                    <a:pt x="20510" y="2870"/>
                  </a:lnTo>
                  <a:lnTo>
                    <a:pt x="9880" y="10642"/>
                  </a:lnTo>
                  <a:lnTo>
                    <a:pt x="2654" y="22085"/>
                  </a:lnTo>
                  <a:lnTo>
                    <a:pt x="0" y="35941"/>
                  </a:lnTo>
                  <a:lnTo>
                    <a:pt x="0" y="303149"/>
                  </a:lnTo>
                  <a:lnTo>
                    <a:pt x="2654" y="317004"/>
                  </a:lnTo>
                  <a:lnTo>
                    <a:pt x="9880" y="328396"/>
                  </a:lnTo>
                  <a:lnTo>
                    <a:pt x="20510" y="336118"/>
                  </a:lnTo>
                  <a:lnTo>
                    <a:pt x="33401" y="338963"/>
                  </a:lnTo>
                  <a:lnTo>
                    <a:pt x="130810" y="338963"/>
                  </a:lnTo>
                  <a:lnTo>
                    <a:pt x="126111" y="344449"/>
                  </a:lnTo>
                  <a:lnTo>
                    <a:pt x="121666" y="349935"/>
                  </a:lnTo>
                  <a:lnTo>
                    <a:pt x="117094" y="354990"/>
                  </a:lnTo>
                  <a:lnTo>
                    <a:pt x="112522" y="358521"/>
                  </a:lnTo>
                  <a:lnTo>
                    <a:pt x="103505" y="368300"/>
                  </a:lnTo>
                  <a:lnTo>
                    <a:pt x="103505" y="371602"/>
                  </a:lnTo>
                  <a:lnTo>
                    <a:pt x="100457" y="378079"/>
                  </a:lnTo>
                  <a:lnTo>
                    <a:pt x="103505" y="384556"/>
                  </a:lnTo>
                  <a:lnTo>
                    <a:pt x="106426" y="389394"/>
                  </a:lnTo>
                  <a:lnTo>
                    <a:pt x="111048" y="393573"/>
                  </a:lnTo>
                  <a:lnTo>
                    <a:pt x="117970" y="396532"/>
                  </a:lnTo>
                  <a:lnTo>
                    <a:pt x="127762" y="397637"/>
                  </a:lnTo>
                  <a:lnTo>
                    <a:pt x="261747" y="397637"/>
                  </a:lnTo>
                  <a:lnTo>
                    <a:pt x="289052" y="378079"/>
                  </a:lnTo>
                  <a:lnTo>
                    <a:pt x="286004" y="371602"/>
                  </a:lnTo>
                  <a:lnTo>
                    <a:pt x="286004" y="368300"/>
                  </a:lnTo>
                  <a:lnTo>
                    <a:pt x="282956" y="364998"/>
                  </a:lnTo>
                  <a:lnTo>
                    <a:pt x="279908" y="361823"/>
                  </a:lnTo>
                  <a:lnTo>
                    <a:pt x="276860" y="358521"/>
                  </a:lnTo>
                  <a:lnTo>
                    <a:pt x="273812" y="356171"/>
                  </a:lnTo>
                  <a:lnTo>
                    <a:pt x="273812" y="374777"/>
                  </a:lnTo>
                  <a:lnTo>
                    <a:pt x="273812" y="381381"/>
                  </a:lnTo>
                  <a:lnTo>
                    <a:pt x="267716" y="384556"/>
                  </a:lnTo>
                  <a:lnTo>
                    <a:pt x="121666" y="384556"/>
                  </a:lnTo>
                  <a:lnTo>
                    <a:pt x="115570" y="381381"/>
                  </a:lnTo>
                  <a:lnTo>
                    <a:pt x="115570" y="374777"/>
                  </a:lnTo>
                  <a:lnTo>
                    <a:pt x="118618" y="371602"/>
                  </a:lnTo>
                  <a:lnTo>
                    <a:pt x="130187" y="359117"/>
                  </a:lnTo>
                  <a:lnTo>
                    <a:pt x="137287" y="351155"/>
                  </a:lnTo>
                  <a:lnTo>
                    <a:pt x="142659" y="344449"/>
                  </a:lnTo>
                  <a:lnTo>
                    <a:pt x="146050" y="338963"/>
                  </a:lnTo>
                  <a:lnTo>
                    <a:pt x="243459" y="338963"/>
                  </a:lnTo>
                  <a:lnTo>
                    <a:pt x="270764" y="371602"/>
                  </a:lnTo>
                  <a:lnTo>
                    <a:pt x="273812" y="374777"/>
                  </a:lnTo>
                  <a:lnTo>
                    <a:pt x="273812" y="356171"/>
                  </a:lnTo>
                  <a:lnTo>
                    <a:pt x="272288" y="354990"/>
                  </a:lnTo>
                  <a:lnTo>
                    <a:pt x="267728" y="349935"/>
                  </a:lnTo>
                  <a:lnTo>
                    <a:pt x="263194" y="344297"/>
                  </a:lnTo>
                  <a:lnTo>
                    <a:pt x="258699" y="338963"/>
                  </a:lnTo>
                  <a:lnTo>
                    <a:pt x="355981" y="338963"/>
                  </a:lnTo>
                  <a:lnTo>
                    <a:pt x="368922" y="336118"/>
                  </a:lnTo>
                  <a:lnTo>
                    <a:pt x="379603" y="328396"/>
                  </a:lnTo>
                  <a:lnTo>
                    <a:pt x="386842" y="317004"/>
                  </a:lnTo>
                  <a:lnTo>
                    <a:pt x="387616" y="312928"/>
                  </a:lnTo>
                  <a:lnTo>
                    <a:pt x="389509" y="303149"/>
                  </a:lnTo>
                  <a:lnTo>
                    <a:pt x="389509" y="35941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724" y="945006"/>
              <a:ext cx="115950" cy="12407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62165" y="868680"/>
            <a:ext cx="322580" cy="322580"/>
            <a:chOff x="662165" y="868680"/>
            <a:chExt cx="322580" cy="3225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36" y="949325"/>
              <a:ext cx="90614" cy="120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65" y="949325"/>
              <a:ext cx="90614" cy="120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2165" y="868680"/>
              <a:ext cx="322580" cy="322580"/>
            </a:xfrm>
            <a:custGeom>
              <a:avLst/>
              <a:gdLst/>
              <a:ahLst/>
              <a:cxnLst/>
              <a:rect l="l" t="t" r="r" b="b"/>
              <a:pathLst>
                <a:path w="322580" h="322580">
                  <a:moveTo>
                    <a:pt x="10337" y="0"/>
                  </a:moveTo>
                  <a:lnTo>
                    <a:pt x="0" y="10160"/>
                  </a:lnTo>
                  <a:lnTo>
                    <a:pt x="0" y="271907"/>
                  </a:lnTo>
                  <a:lnTo>
                    <a:pt x="158483" y="321945"/>
                  </a:lnTo>
                  <a:lnTo>
                    <a:pt x="161086" y="322199"/>
                  </a:lnTo>
                  <a:lnTo>
                    <a:pt x="163702" y="321945"/>
                  </a:lnTo>
                  <a:lnTo>
                    <a:pt x="249133" y="299085"/>
                  </a:lnTo>
                  <a:lnTo>
                    <a:pt x="151028" y="299085"/>
                  </a:lnTo>
                  <a:lnTo>
                    <a:pt x="20129" y="264160"/>
                  </a:lnTo>
                  <a:lnTo>
                    <a:pt x="20129" y="244729"/>
                  </a:lnTo>
                  <a:lnTo>
                    <a:pt x="98192" y="244729"/>
                  </a:lnTo>
                  <a:lnTo>
                    <a:pt x="20129" y="223900"/>
                  </a:lnTo>
                  <a:lnTo>
                    <a:pt x="20129" y="23114"/>
                  </a:lnTo>
                  <a:lnTo>
                    <a:pt x="97821" y="23114"/>
                  </a:lnTo>
                  <a:lnTo>
                    <a:pt x="12674" y="381"/>
                  </a:lnTo>
                  <a:lnTo>
                    <a:pt x="10337" y="0"/>
                  </a:lnTo>
                  <a:close/>
                </a:path>
                <a:path w="322580" h="322580">
                  <a:moveTo>
                    <a:pt x="98192" y="244729"/>
                  </a:moveTo>
                  <a:lnTo>
                    <a:pt x="20129" y="244729"/>
                  </a:lnTo>
                  <a:lnTo>
                    <a:pt x="151028" y="279654"/>
                  </a:lnTo>
                  <a:lnTo>
                    <a:pt x="151028" y="299085"/>
                  </a:lnTo>
                  <a:lnTo>
                    <a:pt x="171157" y="299085"/>
                  </a:lnTo>
                  <a:lnTo>
                    <a:pt x="171157" y="279654"/>
                  </a:lnTo>
                  <a:lnTo>
                    <a:pt x="249213" y="258825"/>
                  </a:lnTo>
                  <a:lnTo>
                    <a:pt x="151028" y="258825"/>
                  </a:lnTo>
                  <a:lnTo>
                    <a:pt x="98192" y="244729"/>
                  </a:lnTo>
                  <a:close/>
                </a:path>
                <a:path w="322580" h="322580">
                  <a:moveTo>
                    <a:pt x="322186" y="244729"/>
                  </a:moveTo>
                  <a:lnTo>
                    <a:pt x="302044" y="244729"/>
                  </a:lnTo>
                  <a:lnTo>
                    <a:pt x="302044" y="264160"/>
                  </a:lnTo>
                  <a:lnTo>
                    <a:pt x="171157" y="299085"/>
                  </a:lnTo>
                  <a:lnTo>
                    <a:pt x="249133" y="299085"/>
                  </a:lnTo>
                  <a:lnTo>
                    <a:pt x="314629" y="281559"/>
                  </a:lnTo>
                  <a:lnTo>
                    <a:pt x="322186" y="271907"/>
                  </a:lnTo>
                  <a:lnTo>
                    <a:pt x="322186" y="244729"/>
                  </a:lnTo>
                  <a:close/>
                </a:path>
                <a:path w="322580" h="322580">
                  <a:moveTo>
                    <a:pt x="97821" y="23114"/>
                  </a:moveTo>
                  <a:lnTo>
                    <a:pt x="20129" y="23114"/>
                  </a:lnTo>
                  <a:lnTo>
                    <a:pt x="151028" y="58166"/>
                  </a:lnTo>
                  <a:lnTo>
                    <a:pt x="151028" y="258825"/>
                  </a:lnTo>
                  <a:lnTo>
                    <a:pt x="171157" y="258825"/>
                  </a:lnTo>
                  <a:lnTo>
                    <a:pt x="171157" y="58166"/>
                  </a:lnTo>
                  <a:lnTo>
                    <a:pt x="238972" y="40005"/>
                  </a:lnTo>
                  <a:lnTo>
                    <a:pt x="161086" y="40005"/>
                  </a:lnTo>
                  <a:lnTo>
                    <a:pt x="97821" y="23114"/>
                  </a:lnTo>
                  <a:close/>
                </a:path>
                <a:path w="322580" h="322580">
                  <a:moveTo>
                    <a:pt x="322186" y="23114"/>
                  </a:moveTo>
                  <a:lnTo>
                    <a:pt x="302044" y="23114"/>
                  </a:lnTo>
                  <a:lnTo>
                    <a:pt x="302044" y="223900"/>
                  </a:lnTo>
                  <a:lnTo>
                    <a:pt x="171157" y="258825"/>
                  </a:lnTo>
                  <a:lnTo>
                    <a:pt x="249213" y="258825"/>
                  </a:lnTo>
                  <a:lnTo>
                    <a:pt x="302044" y="244729"/>
                  </a:lnTo>
                  <a:lnTo>
                    <a:pt x="322186" y="244729"/>
                  </a:lnTo>
                  <a:lnTo>
                    <a:pt x="322186" y="23114"/>
                  </a:lnTo>
                  <a:close/>
                </a:path>
                <a:path w="322580" h="322580">
                  <a:moveTo>
                    <a:pt x="311848" y="0"/>
                  </a:moveTo>
                  <a:lnTo>
                    <a:pt x="309511" y="381"/>
                  </a:lnTo>
                  <a:lnTo>
                    <a:pt x="161086" y="40005"/>
                  </a:lnTo>
                  <a:lnTo>
                    <a:pt x="238972" y="40005"/>
                  </a:lnTo>
                  <a:lnTo>
                    <a:pt x="302044" y="23114"/>
                  </a:lnTo>
                  <a:lnTo>
                    <a:pt x="322186" y="23114"/>
                  </a:lnTo>
                  <a:lnTo>
                    <a:pt x="322186" y="10160"/>
                  </a:lnTo>
                  <a:lnTo>
                    <a:pt x="321919" y="7874"/>
                  </a:lnTo>
                  <a:lnTo>
                    <a:pt x="314096" y="254"/>
                  </a:lnTo>
                  <a:lnTo>
                    <a:pt x="3118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150622"/>
            <a:ext cx="7966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Изменение</a:t>
            </a:r>
            <a:r>
              <a:rPr sz="2200" spc="-75" dirty="0"/>
              <a:t> </a:t>
            </a:r>
            <a:r>
              <a:rPr sz="2200" dirty="0"/>
              <a:t>требований</a:t>
            </a:r>
            <a:r>
              <a:rPr sz="2200" spc="-85" dirty="0"/>
              <a:t> </a:t>
            </a:r>
            <a:r>
              <a:rPr sz="2200" dirty="0"/>
              <a:t>к</a:t>
            </a:r>
            <a:r>
              <a:rPr sz="2200" spc="-110" dirty="0"/>
              <a:t> </a:t>
            </a:r>
            <a:r>
              <a:rPr sz="2200" spc="-20" dirty="0"/>
              <a:t>учебно-</a:t>
            </a:r>
            <a:r>
              <a:rPr sz="2200" dirty="0"/>
              <a:t>методическим</a:t>
            </a:r>
            <a:r>
              <a:rPr sz="2200" spc="-65" dirty="0"/>
              <a:t> </a:t>
            </a:r>
            <a:r>
              <a:rPr sz="2200" spc="-10" dirty="0"/>
              <a:t>условиям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10311" y="2914650"/>
            <a:ext cx="5100955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9527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не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менее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одного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учебника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печатной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(или)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электронной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форме,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достаточного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для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освоения</a:t>
            </a:r>
            <a:r>
              <a:rPr sz="900" dirty="0">
                <a:latin typeface="Calibri"/>
                <a:cs typeface="Calibri"/>
              </a:rPr>
              <a:t> программы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учебного предмета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на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каждого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обучающегося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каждому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учебному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предмету,</a:t>
            </a:r>
            <a:endParaRPr sz="900" dirty="0">
              <a:latin typeface="Calibri"/>
              <a:cs typeface="Calibri"/>
            </a:endParaRPr>
          </a:p>
          <a:p>
            <a:pPr marL="184785" marR="1651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входящему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обязательную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часть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учебного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плана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основной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образовательной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программы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основного</a:t>
            </a:r>
            <a:r>
              <a:rPr sz="900" dirty="0">
                <a:latin typeface="Calibri"/>
                <a:cs typeface="Calibri"/>
              </a:rPr>
              <a:t> общего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образования;</a:t>
            </a:r>
            <a:endParaRPr sz="900" dirty="0">
              <a:latin typeface="Calibri"/>
              <a:cs typeface="Calibri"/>
            </a:endParaRPr>
          </a:p>
          <a:p>
            <a:pPr marL="184785" marR="9969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не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менее одного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учебника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печатной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(или)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электронной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форме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или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учебного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пособия,</a:t>
            </a:r>
            <a:r>
              <a:rPr sz="900" dirty="0">
                <a:latin typeface="Calibri"/>
                <a:cs typeface="Calibri"/>
              </a:rPr>
              <a:t> достаточного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для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освоения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программы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учебного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предмета на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каждого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обучающегося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каждому</a:t>
            </a:r>
            <a:endParaRPr sz="900" dirty="0">
              <a:latin typeface="Calibri"/>
              <a:cs typeface="Calibri"/>
            </a:endParaRPr>
          </a:p>
          <a:p>
            <a:pPr marL="184785" marR="7366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учебному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предмету, входящему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часть,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формируемую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участниками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образовательных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отношений,</a:t>
            </a:r>
            <a:r>
              <a:rPr sz="900" dirty="0">
                <a:latin typeface="Calibri"/>
                <a:cs typeface="Calibri"/>
              </a:rPr>
              <a:t> учебного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плана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основной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образовательной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программы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основного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общего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образования.</a:t>
            </a:r>
            <a:endParaRPr sz="900" dirty="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Фонд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дополнительной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литературы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должен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включать: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отечественную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зарубежную,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классическую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 современную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художественную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литературу; научно-популярную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научно-техническую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литературу;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издания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 изобразительному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искусству,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музыке, физической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культуре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спорту,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экологии,</a:t>
            </a:r>
            <a:endParaRPr sz="900" dirty="0">
              <a:latin typeface="Calibri"/>
              <a:cs typeface="Calibri"/>
            </a:endParaRPr>
          </a:p>
          <a:p>
            <a:pPr marL="184785" marR="29209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alibri"/>
                <a:cs typeface="Calibri"/>
              </a:rPr>
              <a:t>правилам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безопасного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поведения </a:t>
            </a:r>
            <a:r>
              <a:rPr sz="900" dirty="0">
                <a:latin typeface="Calibri"/>
                <a:cs typeface="Calibri"/>
              </a:rPr>
              <a:t>на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дорогах;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справочно-</a:t>
            </a:r>
            <a:r>
              <a:rPr sz="900" spc="-10" dirty="0">
                <a:latin typeface="Calibri"/>
                <a:cs typeface="Calibri"/>
              </a:rPr>
              <a:t>библиографические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периодические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издания;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собрание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словарей;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литературу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социальному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профессиональному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самоопределению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обучающихся.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4673" y="1081532"/>
            <a:ext cx="2381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Обеспеченность</a:t>
            </a:r>
            <a:r>
              <a:rPr sz="900" b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libri"/>
                <a:cs typeface="Calibri"/>
              </a:rPr>
              <a:t>учебниками</a:t>
            </a:r>
            <a:endParaRPr sz="9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indent="-172720">
              <a:lnSpc>
                <a:spcPts val="1025"/>
              </a:lnSpc>
              <a:spcBef>
                <a:spcPts val="6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Обеспечение</a:t>
            </a:r>
            <a:r>
              <a:rPr sz="9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libri"/>
                <a:cs typeface="Calibri"/>
              </a:rPr>
              <a:t>доступа</a:t>
            </a:r>
            <a:r>
              <a:rPr sz="9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9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0000"/>
                </a:solidFill>
                <a:latin typeface="Calibri"/>
                <a:cs typeface="Calibri"/>
              </a:rPr>
              <a:t>электронным</a:t>
            </a:r>
            <a:endParaRPr sz="9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5080">
              <a:lnSpc>
                <a:spcPts val="969"/>
              </a:lnSpc>
              <a:spcBef>
                <a:spcPts val="70"/>
              </a:spcBef>
            </a:pP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образовательным</a:t>
            </a:r>
            <a:r>
              <a:rPr sz="9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ресурсам,</a:t>
            </a:r>
            <a:r>
              <a:rPr sz="9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9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том</a:t>
            </a:r>
            <a:r>
              <a:rPr sz="9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числе</a:t>
            </a:r>
            <a:r>
              <a:rPr sz="9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 обучающихся</a:t>
            </a:r>
            <a:r>
              <a:rPr sz="9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9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FF0000"/>
                </a:solidFill>
                <a:latin typeface="Calibri"/>
                <a:cs typeface="Calibri"/>
              </a:rPr>
              <a:t>ОВЗ</a:t>
            </a:r>
            <a:endParaRPr sz="9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282" y="625094"/>
            <a:ext cx="5124450" cy="349250"/>
          </a:xfrm>
          <a:custGeom>
            <a:avLst/>
            <a:gdLst/>
            <a:ahLst/>
            <a:cxnLst/>
            <a:rect l="l" t="t" r="r" b="b"/>
            <a:pathLst>
              <a:path w="5124450" h="349250">
                <a:moveTo>
                  <a:pt x="4949520" y="0"/>
                </a:moveTo>
                <a:lnTo>
                  <a:pt x="174625" y="0"/>
                </a:lnTo>
                <a:lnTo>
                  <a:pt x="128202" y="6232"/>
                </a:lnTo>
                <a:lnTo>
                  <a:pt x="86487" y="23824"/>
                </a:lnTo>
                <a:lnTo>
                  <a:pt x="51146" y="51117"/>
                </a:lnTo>
                <a:lnTo>
                  <a:pt x="23841" y="86454"/>
                </a:lnTo>
                <a:lnTo>
                  <a:pt x="6237" y="128175"/>
                </a:lnTo>
                <a:lnTo>
                  <a:pt x="0" y="174625"/>
                </a:lnTo>
                <a:lnTo>
                  <a:pt x="6237" y="221029"/>
                </a:lnTo>
                <a:lnTo>
                  <a:pt x="23841" y="262739"/>
                </a:lnTo>
                <a:lnTo>
                  <a:pt x="51146" y="298084"/>
                </a:lnTo>
                <a:lnTo>
                  <a:pt x="86487" y="325397"/>
                </a:lnTo>
                <a:lnTo>
                  <a:pt x="128202" y="343008"/>
                </a:lnTo>
                <a:lnTo>
                  <a:pt x="174625" y="349250"/>
                </a:lnTo>
                <a:lnTo>
                  <a:pt x="4949520" y="349250"/>
                </a:lnTo>
                <a:lnTo>
                  <a:pt x="4995925" y="343008"/>
                </a:lnTo>
                <a:lnTo>
                  <a:pt x="5037634" y="325397"/>
                </a:lnTo>
                <a:lnTo>
                  <a:pt x="5072980" y="298084"/>
                </a:lnTo>
                <a:lnTo>
                  <a:pt x="5100292" y="262739"/>
                </a:lnTo>
                <a:lnTo>
                  <a:pt x="5117903" y="221029"/>
                </a:lnTo>
                <a:lnTo>
                  <a:pt x="5124145" y="174625"/>
                </a:lnTo>
                <a:lnTo>
                  <a:pt x="5117903" y="128175"/>
                </a:lnTo>
                <a:lnTo>
                  <a:pt x="5100292" y="86454"/>
                </a:lnTo>
                <a:lnTo>
                  <a:pt x="5072980" y="51117"/>
                </a:lnTo>
                <a:lnTo>
                  <a:pt x="5037634" y="23824"/>
                </a:lnTo>
                <a:lnTo>
                  <a:pt x="4995925" y="6232"/>
                </a:lnTo>
                <a:lnTo>
                  <a:pt x="49495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0311" y="620725"/>
            <a:ext cx="5095240" cy="224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5435" algn="ctr">
              <a:lnSpc>
                <a:spcPct val="100000"/>
              </a:lnSpc>
              <a:spcBef>
                <a:spcPts val="100"/>
              </a:spcBef>
              <a:tabLst>
                <a:tab pos="212280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Ф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12700" marR="279400">
              <a:lnSpc>
                <a:spcPct val="100000"/>
              </a:lnSpc>
              <a:spcBef>
                <a:spcPts val="1135"/>
              </a:spcBef>
            </a:pPr>
            <a:r>
              <a:rPr sz="900" b="1" spc="-10" dirty="0">
                <a:latin typeface="Calibri"/>
                <a:cs typeface="Calibri"/>
              </a:rPr>
              <a:t>Учебно-методическое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и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информационное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обеспечение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реализации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основной</a:t>
            </a:r>
            <a:r>
              <a:rPr sz="900" b="1" spc="4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образовательной</a:t>
            </a:r>
            <a:r>
              <a:rPr sz="900" b="1" dirty="0">
                <a:latin typeface="Calibri"/>
                <a:cs typeface="Calibri"/>
              </a:rPr>
              <a:t> программы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основного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общего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образования должно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обеспечивать:</a:t>
            </a:r>
            <a:endParaRPr sz="900">
              <a:latin typeface="Calibri"/>
              <a:cs typeface="Calibri"/>
            </a:endParaRPr>
          </a:p>
          <a:p>
            <a:pPr marL="184785" marR="167005" indent="-1727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информационную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поддержку </a:t>
            </a:r>
            <a:r>
              <a:rPr sz="900" spc="-10" dirty="0">
                <a:latin typeface="Calibri"/>
                <a:cs typeface="Calibri"/>
              </a:rPr>
              <a:t>образовательной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деятельности обучающихся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педагогических</a:t>
            </a:r>
            <a:r>
              <a:rPr sz="900" dirty="0">
                <a:latin typeface="Calibri"/>
                <a:cs typeface="Calibri"/>
              </a:rPr>
              <a:t> работников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на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основе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современных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информационных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технологий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области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библиотечных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услуг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(создание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ведение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электронных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каталогов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полнотекстовых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баз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данных,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поиск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документов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по</a:t>
            </a:r>
            <a:r>
              <a:rPr sz="900" dirty="0">
                <a:latin typeface="Calibri"/>
                <a:cs typeface="Calibri"/>
              </a:rPr>
              <a:t> любому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критерию,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доступ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электронным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учебным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материалам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образовательным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ресурсам</a:t>
            </a:r>
            <a:endParaRPr sz="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Интернета);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00" spc="-10" dirty="0">
                <a:latin typeface="Calibri"/>
                <a:cs typeface="Calibri"/>
              </a:rPr>
              <a:t>укомплектованность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учебниками,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учебно-методической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литературой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материалами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всем</a:t>
            </a:r>
            <a:endParaRPr sz="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учебным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предметам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основной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образовательной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программы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основного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общего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образования</a:t>
            </a:r>
            <a:r>
              <a:rPr sz="900" spc="-25" dirty="0">
                <a:latin typeface="Calibri"/>
                <a:cs typeface="Calibri"/>
              </a:rPr>
              <a:t> на</a:t>
            </a:r>
            <a:endParaRPr sz="900">
              <a:latin typeface="Calibri"/>
              <a:cs typeface="Calibri"/>
            </a:endParaRPr>
          </a:p>
          <a:p>
            <a:pPr marL="184785" marR="508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определенных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учредителем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организации,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осуществляющей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образовательную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деятельность,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языках</a:t>
            </a:r>
            <a:r>
              <a:rPr sz="900" dirty="0">
                <a:latin typeface="Calibri"/>
                <a:cs typeface="Calibri"/>
              </a:rPr>
              <a:t> обучения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воспитания.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Норма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обеспеченности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образовательной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деятельности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учебными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изданиями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определяется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исходя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из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расчета: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3514" y="616076"/>
            <a:ext cx="3204845" cy="349250"/>
          </a:xfrm>
          <a:custGeom>
            <a:avLst/>
            <a:gdLst/>
            <a:ahLst/>
            <a:cxnLst/>
            <a:rect l="l" t="t" r="r" b="b"/>
            <a:pathLst>
              <a:path w="3204845" h="349250">
                <a:moveTo>
                  <a:pt x="3030219" y="0"/>
                </a:moveTo>
                <a:lnTo>
                  <a:pt x="174625" y="0"/>
                </a:lnTo>
                <a:lnTo>
                  <a:pt x="128175" y="6241"/>
                </a:lnTo>
                <a:lnTo>
                  <a:pt x="86454" y="23852"/>
                </a:lnTo>
                <a:lnTo>
                  <a:pt x="51117" y="51165"/>
                </a:lnTo>
                <a:lnTo>
                  <a:pt x="23824" y="86510"/>
                </a:lnTo>
                <a:lnTo>
                  <a:pt x="6232" y="128220"/>
                </a:lnTo>
                <a:lnTo>
                  <a:pt x="0" y="174625"/>
                </a:lnTo>
                <a:lnTo>
                  <a:pt x="6232" y="221074"/>
                </a:lnTo>
                <a:lnTo>
                  <a:pt x="23824" y="262795"/>
                </a:lnTo>
                <a:lnTo>
                  <a:pt x="51117" y="298132"/>
                </a:lnTo>
                <a:lnTo>
                  <a:pt x="86454" y="325425"/>
                </a:lnTo>
                <a:lnTo>
                  <a:pt x="128175" y="343017"/>
                </a:lnTo>
                <a:lnTo>
                  <a:pt x="174625" y="349250"/>
                </a:lnTo>
                <a:lnTo>
                  <a:pt x="3030219" y="349250"/>
                </a:lnTo>
                <a:lnTo>
                  <a:pt x="3076624" y="343017"/>
                </a:lnTo>
                <a:lnTo>
                  <a:pt x="3118334" y="325425"/>
                </a:lnTo>
                <a:lnTo>
                  <a:pt x="3153679" y="298132"/>
                </a:lnTo>
                <a:lnTo>
                  <a:pt x="3180992" y="262795"/>
                </a:lnTo>
                <a:lnTo>
                  <a:pt x="3198603" y="221074"/>
                </a:lnTo>
                <a:lnTo>
                  <a:pt x="3204844" y="174625"/>
                </a:lnTo>
                <a:lnTo>
                  <a:pt x="3198603" y="128220"/>
                </a:lnTo>
                <a:lnTo>
                  <a:pt x="3180992" y="86510"/>
                </a:lnTo>
                <a:lnTo>
                  <a:pt x="3153679" y="51165"/>
                </a:lnTo>
                <a:lnTo>
                  <a:pt x="3118334" y="23852"/>
                </a:lnTo>
                <a:lnTo>
                  <a:pt x="3076624" y="6241"/>
                </a:lnTo>
                <a:lnTo>
                  <a:pt x="3030219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3539" y="612140"/>
            <a:ext cx="276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62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Ф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7544" y="1961718"/>
            <a:ext cx="2489834" cy="29279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784" y="2312448"/>
            <a:ext cx="2328353" cy="2011902"/>
          </a:xfrm>
          <a:custGeom>
            <a:avLst/>
            <a:gdLst/>
            <a:ahLst/>
            <a:cxnLst/>
            <a:rect l="l" t="t" r="r" b="b"/>
            <a:pathLst>
              <a:path w="2722879" h="1649095">
                <a:moveTo>
                  <a:pt x="2447582" y="0"/>
                </a:moveTo>
                <a:lnTo>
                  <a:pt x="274739" y="0"/>
                </a:lnTo>
                <a:lnTo>
                  <a:pt x="225363" y="4427"/>
                </a:lnTo>
                <a:lnTo>
                  <a:pt x="178886" y="17190"/>
                </a:lnTo>
                <a:lnTo>
                  <a:pt x="136087" y="37514"/>
                </a:lnTo>
                <a:lnTo>
                  <a:pt x="97741" y="64621"/>
                </a:lnTo>
                <a:lnTo>
                  <a:pt x="64625" y="97736"/>
                </a:lnTo>
                <a:lnTo>
                  <a:pt x="37517" y="136081"/>
                </a:lnTo>
                <a:lnTo>
                  <a:pt x="17192" y="178881"/>
                </a:lnTo>
                <a:lnTo>
                  <a:pt x="4427" y="225359"/>
                </a:lnTo>
                <a:lnTo>
                  <a:pt x="0" y="274739"/>
                </a:lnTo>
                <a:lnTo>
                  <a:pt x="0" y="1373784"/>
                </a:lnTo>
                <a:lnTo>
                  <a:pt x="4427" y="1423175"/>
                </a:lnTo>
                <a:lnTo>
                  <a:pt x="17192" y="1469661"/>
                </a:lnTo>
                <a:lnTo>
                  <a:pt x="37517" y="1512468"/>
                </a:lnTo>
                <a:lnTo>
                  <a:pt x="64625" y="1550818"/>
                </a:lnTo>
                <a:lnTo>
                  <a:pt x="97741" y="1583936"/>
                </a:lnTo>
                <a:lnTo>
                  <a:pt x="136087" y="1611045"/>
                </a:lnTo>
                <a:lnTo>
                  <a:pt x="178886" y="1631370"/>
                </a:lnTo>
                <a:lnTo>
                  <a:pt x="225363" y="1644134"/>
                </a:lnTo>
                <a:lnTo>
                  <a:pt x="274739" y="1648561"/>
                </a:lnTo>
                <a:lnTo>
                  <a:pt x="2447582" y="1648561"/>
                </a:lnTo>
                <a:lnTo>
                  <a:pt x="2496959" y="1644134"/>
                </a:lnTo>
                <a:lnTo>
                  <a:pt x="2543440" y="1631370"/>
                </a:lnTo>
                <a:lnTo>
                  <a:pt x="2586246" y="1611045"/>
                </a:lnTo>
                <a:lnTo>
                  <a:pt x="2624600" y="1583936"/>
                </a:lnTo>
                <a:lnTo>
                  <a:pt x="2657724" y="1550818"/>
                </a:lnTo>
                <a:lnTo>
                  <a:pt x="2684841" y="1512468"/>
                </a:lnTo>
                <a:lnTo>
                  <a:pt x="2705173" y="1469661"/>
                </a:lnTo>
                <a:lnTo>
                  <a:pt x="2717942" y="1423175"/>
                </a:lnTo>
                <a:lnTo>
                  <a:pt x="2722372" y="1373784"/>
                </a:lnTo>
                <a:lnTo>
                  <a:pt x="2722372" y="274739"/>
                </a:lnTo>
                <a:lnTo>
                  <a:pt x="2717942" y="225359"/>
                </a:lnTo>
                <a:lnTo>
                  <a:pt x="2705173" y="178881"/>
                </a:lnTo>
                <a:lnTo>
                  <a:pt x="2684841" y="136081"/>
                </a:lnTo>
                <a:lnTo>
                  <a:pt x="2657724" y="97736"/>
                </a:lnTo>
                <a:lnTo>
                  <a:pt x="2624600" y="64621"/>
                </a:lnTo>
                <a:lnTo>
                  <a:pt x="2586246" y="37514"/>
                </a:lnTo>
                <a:lnTo>
                  <a:pt x="2543440" y="17190"/>
                </a:lnTo>
                <a:lnTo>
                  <a:pt x="2496959" y="4427"/>
                </a:lnTo>
                <a:lnTo>
                  <a:pt x="24475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784" y="2312448"/>
            <a:ext cx="2328353" cy="2011902"/>
          </a:xfrm>
          <a:custGeom>
            <a:avLst/>
            <a:gdLst/>
            <a:ahLst/>
            <a:cxnLst/>
            <a:rect l="l" t="t" r="r" b="b"/>
            <a:pathLst>
              <a:path w="2722879" h="1649095">
                <a:moveTo>
                  <a:pt x="0" y="274739"/>
                </a:moveTo>
                <a:lnTo>
                  <a:pt x="4427" y="225359"/>
                </a:lnTo>
                <a:lnTo>
                  <a:pt x="17192" y="178881"/>
                </a:lnTo>
                <a:lnTo>
                  <a:pt x="37517" y="136081"/>
                </a:lnTo>
                <a:lnTo>
                  <a:pt x="64625" y="97736"/>
                </a:lnTo>
                <a:lnTo>
                  <a:pt x="97741" y="64621"/>
                </a:lnTo>
                <a:lnTo>
                  <a:pt x="136087" y="37514"/>
                </a:lnTo>
                <a:lnTo>
                  <a:pt x="178886" y="17190"/>
                </a:lnTo>
                <a:lnTo>
                  <a:pt x="225363" y="4427"/>
                </a:lnTo>
                <a:lnTo>
                  <a:pt x="274739" y="0"/>
                </a:lnTo>
                <a:lnTo>
                  <a:pt x="2447582" y="0"/>
                </a:lnTo>
                <a:lnTo>
                  <a:pt x="2496959" y="4427"/>
                </a:lnTo>
                <a:lnTo>
                  <a:pt x="2543440" y="17190"/>
                </a:lnTo>
                <a:lnTo>
                  <a:pt x="2586246" y="37514"/>
                </a:lnTo>
                <a:lnTo>
                  <a:pt x="2624600" y="64621"/>
                </a:lnTo>
                <a:lnTo>
                  <a:pt x="2657724" y="97736"/>
                </a:lnTo>
                <a:lnTo>
                  <a:pt x="2684841" y="136081"/>
                </a:lnTo>
                <a:lnTo>
                  <a:pt x="2705173" y="178881"/>
                </a:lnTo>
                <a:lnTo>
                  <a:pt x="2717942" y="225359"/>
                </a:lnTo>
                <a:lnTo>
                  <a:pt x="2722372" y="274739"/>
                </a:lnTo>
                <a:lnTo>
                  <a:pt x="2722372" y="1373784"/>
                </a:lnTo>
                <a:lnTo>
                  <a:pt x="2717942" y="1423175"/>
                </a:lnTo>
                <a:lnTo>
                  <a:pt x="2705173" y="1469661"/>
                </a:lnTo>
                <a:lnTo>
                  <a:pt x="2684841" y="1512468"/>
                </a:lnTo>
                <a:lnTo>
                  <a:pt x="2657724" y="1550818"/>
                </a:lnTo>
                <a:lnTo>
                  <a:pt x="2624600" y="1583936"/>
                </a:lnTo>
                <a:lnTo>
                  <a:pt x="2586246" y="1611045"/>
                </a:lnTo>
                <a:lnTo>
                  <a:pt x="2543440" y="1631370"/>
                </a:lnTo>
                <a:lnTo>
                  <a:pt x="2496959" y="1644134"/>
                </a:lnTo>
                <a:lnTo>
                  <a:pt x="2447582" y="1648561"/>
                </a:lnTo>
                <a:lnTo>
                  <a:pt x="274739" y="1648561"/>
                </a:lnTo>
                <a:lnTo>
                  <a:pt x="225363" y="1644134"/>
                </a:lnTo>
                <a:lnTo>
                  <a:pt x="178886" y="1631370"/>
                </a:lnTo>
                <a:lnTo>
                  <a:pt x="136087" y="1611045"/>
                </a:lnTo>
                <a:lnTo>
                  <a:pt x="97741" y="1583936"/>
                </a:lnTo>
                <a:lnTo>
                  <a:pt x="64625" y="1550818"/>
                </a:lnTo>
                <a:lnTo>
                  <a:pt x="37517" y="1512468"/>
                </a:lnTo>
                <a:lnTo>
                  <a:pt x="17192" y="1469661"/>
                </a:lnTo>
                <a:lnTo>
                  <a:pt x="4427" y="1423175"/>
                </a:lnTo>
                <a:lnTo>
                  <a:pt x="0" y="1373784"/>
                </a:lnTo>
                <a:lnTo>
                  <a:pt x="0" y="274739"/>
                </a:lnTo>
                <a:close/>
              </a:path>
            </a:pathLst>
          </a:custGeom>
          <a:ln w="1514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0286" y="2370321"/>
            <a:ext cx="2079663" cy="1979809"/>
          </a:xfrm>
          <a:prstGeom prst="rect">
            <a:avLst/>
          </a:prstGeom>
        </p:spPr>
        <p:txBody>
          <a:bodyPr vert="horz" wrap="square" lIns="0" tIns="9942" rIns="0" bIns="0" rtlCol="0">
            <a:spAutoFit/>
          </a:bodyPr>
          <a:lstStyle/>
          <a:p>
            <a:pPr marL="9942" marR="3977" indent="-994" algn="ctr">
              <a:spcBef>
                <a:spcPts val="78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электронное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FFFFFF"/>
                </a:solidFill>
                <a:latin typeface="Arial"/>
                <a:cs typeface="Arial"/>
              </a:rPr>
              <a:t>обучение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различные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FFFFFF"/>
                </a:solidFill>
                <a:latin typeface="Arial"/>
                <a:cs typeface="Arial"/>
              </a:rPr>
              <a:t>образовательные технологии,</a:t>
            </a:r>
            <a:r>
              <a:rPr sz="1600" spc="-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том</a:t>
            </a:r>
            <a:r>
              <a:rPr sz="1600" spc="-8" dirty="0">
                <a:solidFill>
                  <a:srgbClr val="FFFFFF"/>
                </a:solidFill>
                <a:latin typeface="Arial"/>
                <a:cs typeface="Arial"/>
              </a:rPr>
              <a:t> числе дистанционные образовательные технологии</a:t>
            </a:r>
            <a:r>
              <a:rPr sz="1600" spc="-8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81239" y="2338223"/>
            <a:ext cx="2396771" cy="1909927"/>
            <a:chOff x="6293060" y="3435167"/>
            <a:chExt cx="2802890" cy="1664335"/>
          </a:xfrm>
        </p:grpSpPr>
        <p:sp>
          <p:nvSpPr>
            <p:cNvPr id="6" name="object 6"/>
            <p:cNvSpPr/>
            <p:nvPr/>
          </p:nvSpPr>
          <p:spPr>
            <a:xfrm>
              <a:off x="6300634" y="3442741"/>
              <a:ext cx="2787650" cy="1649095"/>
            </a:xfrm>
            <a:custGeom>
              <a:avLst/>
              <a:gdLst/>
              <a:ahLst/>
              <a:cxnLst/>
              <a:rect l="l" t="t" r="r" b="b"/>
              <a:pathLst>
                <a:path w="2787650" h="1649095">
                  <a:moveTo>
                    <a:pt x="2512669" y="0"/>
                  </a:moveTo>
                  <a:lnTo>
                    <a:pt x="274789" y="0"/>
                  </a:lnTo>
                  <a:lnTo>
                    <a:pt x="225398" y="4427"/>
                  </a:lnTo>
                  <a:lnTo>
                    <a:pt x="178910" y="17192"/>
                  </a:lnTo>
                  <a:lnTo>
                    <a:pt x="136102" y="37519"/>
                  </a:lnTo>
                  <a:lnTo>
                    <a:pt x="97750" y="64630"/>
                  </a:lnTo>
                  <a:lnTo>
                    <a:pt x="64630" y="97750"/>
                  </a:lnTo>
                  <a:lnTo>
                    <a:pt x="37519" y="136102"/>
                  </a:lnTo>
                  <a:lnTo>
                    <a:pt x="17192" y="178910"/>
                  </a:lnTo>
                  <a:lnTo>
                    <a:pt x="4427" y="225398"/>
                  </a:lnTo>
                  <a:lnTo>
                    <a:pt x="0" y="274789"/>
                  </a:lnTo>
                  <a:lnTo>
                    <a:pt x="0" y="1373835"/>
                  </a:lnTo>
                  <a:lnTo>
                    <a:pt x="4427" y="1423211"/>
                  </a:lnTo>
                  <a:lnTo>
                    <a:pt x="17192" y="1469687"/>
                  </a:lnTo>
                  <a:lnTo>
                    <a:pt x="37519" y="1512486"/>
                  </a:lnTo>
                  <a:lnTo>
                    <a:pt x="64630" y="1550832"/>
                  </a:lnTo>
                  <a:lnTo>
                    <a:pt x="97750" y="1583948"/>
                  </a:lnTo>
                  <a:lnTo>
                    <a:pt x="136102" y="1611057"/>
                  </a:lnTo>
                  <a:lnTo>
                    <a:pt x="178910" y="1631382"/>
                  </a:lnTo>
                  <a:lnTo>
                    <a:pt x="225398" y="1644146"/>
                  </a:lnTo>
                  <a:lnTo>
                    <a:pt x="274789" y="1648574"/>
                  </a:lnTo>
                  <a:lnTo>
                    <a:pt x="2512669" y="1648574"/>
                  </a:lnTo>
                  <a:lnTo>
                    <a:pt x="2562045" y="1644146"/>
                  </a:lnTo>
                  <a:lnTo>
                    <a:pt x="2608521" y="1631382"/>
                  </a:lnTo>
                  <a:lnTo>
                    <a:pt x="2651321" y="1611057"/>
                  </a:lnTo>
                  <a:lnTo>
                    <a:pt x="2689667" y="1583948"/>
                  </a:lnTo>
                  <a:lnTo>
                    <a:pt x="2722782" y="1550832"/>
                  </a:lnTo>
                  <a:lnTo>
                    <a:pt x="2749891" y="1512486"/>
                  </a:lnTo>
                  <a:lnTo>
                    <a:pt x="2770216" y="1469687"/>
                  </a:lnTo>
                  <a:lnTo>
                    <a:pt x="2782981" y="1423211"/>
                  </a:lnTo>
                  <a:lnTo>
                    <a:pt x="2787408" y="1373835"/>
                  </a:lnTo>
                  <a:lnTo>
                    <a:pt x="2787408" y="274789"/>
                  </a:lnTo>
                  <a:lnTo>
                    <a:pt x="2782981" y="225398"/>
                  </a:lnTo>
                  <a:lnTo>
                    <a:pt x="2770216" y="178910"/>
                  </a:lnTo>
                  <a:lnTo>
                    <a:pt x="2749891" y="136102"/>
                  </a:lnTo>
                  <a:lnTo>
                    <a:pt x="2722782" y="97750"/>
                  </a:lnTo>
                  <a:lnTo>
                    <a:pt x="2689667" y="64630"/>
                  </a:lnTo>
                  <a:lnTo>
                    <a:pt x="2651321" y="37519"/>
                  </a:lnTo>
                  <a:lnTo>
                    <a:pt x="2608521" y="17192"/>
                  </a:lnTo>
                  <a:lnTo>
                    <a:pt x="2562045" y="4427"/>
                  </a:lnTo>
                  <a:lnTo>
                    <a:pt x="25126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0634" y="3442741"/>
              <a:ext cx="2787650" cy="1649095"/>
            </a:xfrm>
            <a:custGeom>
              <a:avLst/>
              <a:gdLst/>
              <a:ahLst/>
              <a:cxnLst/>
              <a:rect l="l" t="t" r="r" b="b"/>
              <a:pathLst>
                <a:path w="2787650" h="1649095">
                  <a:moveTo>
                    <a:pt x="0" y="274789"/>
                  </a:moveTo>
                  <a:lnTo>
                    <a:pt x="4427" y="225398"/>
                  </a:lnTo>
                  <a:lnTo>
                    <a:pt x="17192" y="178910"/>
                  </a:lnTo>
                  <a:lnTo>
                    <a:pt x="37519" y="136102"/>
                  </a:lnTo>
                  <a:lnTo>
                    <a:pt x="64630" y="97750"/>
                  </a:lnTo>
                  <a:lnTo>
                    <a:pt x="97750" y="64630"/>
                  </a:lnTo>
                  <a:lnTo>
                    <a:pt x="136102" y="37519"/>
                  </a:lnTo>
                  <a:lnTo>
                    <a:pt x="178910" y="17192"/>
                  </a:lnTo>
                  <a:lnTo>
                    <a:pt x="225398" y="4427"/>
                  </a:lnTo>
                  <a:lnTo>
                    <a:pt x="274789" y="0"/>
                  </a:lnTo>
                  <a:lnTo>
                    <a:pt x="2512669" y="0"/>
                  </a:lnTo>
                  <a:lnTo>
                    <a:pt x="2562045" y="4427"/>
                  </a:lnTo>
                  <a:lnTo>
                    <a:pt x="2608521" y="17192"/>
                  </a:lnTo>
                  <a:lnTo>
                    <a:pt x="2651321" y="37519"/>
                  </a:lnTo>
                  <a:lnTo>
                    <a:pt x="2689667" y="64630"/>
                  </a:lnTo>
                  <a:lnTo>
                    <a:pt x="2722782" y="97750"/>
                  </a:lnTo>
                  <a:lnTo>
                    <a:pt x="2749891" y="136102"/>
                  </a:lnTo>
                  <a:lnTo>
                    <a:pt x="2770216" y="178910"/>
                  </a:lnTo>
                  <a:lnTo>
                    <a:pt x="2782981" y="225398"/>
                  </a:lnTo>
                  <a:lnTo>
                    <a:pt x="2787408" y="274789"/>
                  </a:lnTo>
                  <a:lnTo>
                    <a:pt x="2787408" y="1373835"/>
                  </a:lnTo>
                  <a:lnTo>
                    <a:pt x="2782981" y="1423211"/>
                  </a:lnTo>
                  <a:lnTo>
                    <a:pt x="2770216" y="1469687"/>
                  </a:lnTo>
                  <a:lnTo>
                    <a:pt x="2749891" y="1512486"/>
                  </a:lnTo>
                  <a:lnTo>
                    <a:pt x="2722782" y="1550832"/>
                  </a:lnTo>
                  <a:lnTo>
                    <a:pt x="2689667" y="1583948"/>
                  </a:lnTo>
                  <a:lnTo>
                    <a:pt x="2651321" y="1611057"/>
                  </a:lnTo>
                  <a:lnTo>
                    <a:pt x="2608521" y="1631382"/>
                  </a:lnTo>
                  <a:lnTo>
                    <a:pt x="2562045" y="1644146"/>
                  </a:lnTo>
                  <a:lnTo>
                    <a:pt x="2512669" y="1648574"/>
                  </a:lnTo>
                  <a:lnTo>
                    <a:pt x="274789" y="1648574"/>
                  </a:lnTo>
                  <a:lnTo>
                    <a:pt x="225398" y="1644146"/>
                  </a:lnTo>
                  <a:lnTo>
                    <a:pt x="178910" y="1631382"/>
                  </a:lnTo>
                  <a:lnTo>
                    <a:pt x="136102" y="1611057"/>
                  </a:lnTo>
                  <a:lnTo>
                    <a:pt x="97750" y="1583948"/>
                  </a:lnTo>
                  <a:lnTo>
                    <a:pt x="64630" y="1550832"/>
                  </a:lnTo>
                  <a:lnTo>
                    <a:pt x="37519" y="1512486"/>
                  </a:lnTo>
                  <a:lnTo>
                    <a:pt x="17192" y="1469687"/>
                  </a:lnTo>
                  <a:lnTo>
                    <a:pt x="4427" y="1423211"/>
                  </a:lnTo>
                  <a:lnTo>
                    <a:pt x="0" y="1373835"/>
                  </a:lnTo>
                  <a:lnTo>
                    <a:pt x="0" y="274789"/>
                  </a:lnTo>
                  <a:close/>
                </a:path>
              </a:pathLst>
            </a:custGeom>
            <a:ln w="1514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09703" y="2328620"/>
            <a:ext cx="2137763" cy="1949031"/>
          </a:xfrm>
          <a:prstGeom prst="rect">
            <a:avLst/>
          </a:prstGeom>
        </p:spPr>
        <p:txBody>
          <a:bodyPr vert="horz" wrap="square" lIns="0" tIns="9942" rIns="0" bIns="0" rtlCol="0">
            <a:spAutoFit/>
          </a:bodyPr>
          <a:lstStyle/>
          <a:p>
            <a:pPr marL="9444" marR="3977" indent="994" algn="ctr">
              <a:spcBef>
                <a:spcPts val="78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модульный</a:t>
            </a:r>
            <a:r>
              <a:rPr sz="1400" b="1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FFFFFF"/>
                </a:solidFill>
                <a:latin typeface="Arial"/>
                <a:cs typeface="Arial"/>
              </a:rPr>
              <a:t>принцип представления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FFFFFF"/>
                </a:solidFill>
                <a:latin typeface="Arial"/>
                <a:cs typeface="Arial"/>
              </a:rPr>
              <a:t>содержания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указанной</a:t>
            </a:r>
            <a:r>
              <a:rPr sz="14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r>
              <a:rPr sz="1400" b="1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9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построения</a:t>
            </a:r>
            <a:r>
              <a:rPr sz="1400" b="1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учебных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FFFFFF"/>
                </a:solidFill>
                <a:latin typeface="Arial"/>
                <a:cs typeface="Arial"/>
              </a:rPr>
              <a:t>планов, использования соответствующих образовательных</a:t>
            </a:r>
            <a:r>
              <a:rPr sz="14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FFFFFF"/>
                </a:solidFill>
                <a:latin typeface="Arial"/>
                <a:cs typeface="Arial"/>
              </a:rPr>
              <a:t>технологий</a:t>
            </a:r>
            <a:r>
              <a:rPr sz="1100" spc="-8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440" y="976661"/>
            <a:ext cx="7037188" cy="1231632"/>
          </a:xfrm>
          <a:prstGeom prst="rect">
            <a:avLst/>
          </a:prstGeom>
        </p:spPr>
        <p:txBody>
          <a:bodyPr vert="horz" wrap="square" lIns="0" tIns="120790" rIns="0" bIns="0" rtlCol="0">
            <a:spAutoFit/>
          </a:bodyPr>
          <a:lstStyle/>
          <a:p>
            <a:pPr marL="302223">
              <a:spcBef>
                <a:spcPts val="951"/>
              </a:spcBef>
            </a:pPr>
            <a:r>
              <a:rPr sz="2900" spc="-59" dirty="0"/>
              <a:t>Дистанционное</a:t>
            </a:r>
            <a:r>
              <a:rPr sz="2900" spc="-110" dirty="0"/>
              <a:t> </a:t>
            </a:r>
            <a:r>
              <a:rPr sz="2900" spc="-43" dirty="0"/>
              <a:t>обучение</a:t>
            </a:r>
            <a:r>
              <a:rPr sz="2900" spc="-106" dirty="0"/>
              <a:t> </a:t>
            </a:r>
            <a:r>
              <a:rPr sz="2900" dirty="0"/>
              <a:t>и</a:t>
            </a:r>
            <a:r>
              <a:rPr sz="2900" spc="-110" dirty="0"/>
              <a:t> </a:t>
            </a:r>
            <a:r>
              <a:rPr sz="2900" spc="-20" dirty="0"/>
              <a:t>ЭОР</a:t>
            </a:r>
            <a:endParaRPr sz="2900"/>
          </a:p>
          <a:p>
            <a:pPr marL="9942" marR="3977" indent="418540">
              <a:lnSpc>
                <a:spcPct val="102299"/>
              </a:lnSpc>
              <a:spcBef>
                <a:spcPts val="384"/>
              </a:spcBef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13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новом</a:t>
            </a:r>
            <a:r>
              <a:rPr sz="1300" spc="47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ФГОС</a:t>
            </a:r>
            <a:r>
              <a:rPr sz="1300" spc="51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уточнены</a:t>
            </a:r>
            <a:r>
              <a:rPr sz="1300" spc="47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позиции</a:t>
            </a:r>
            <a:r>
              <a:rPr sz="1300" spc="51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по</a:t>
            </a:r>
            <a:r>
              <a:rPr sz="1300" spc="47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электронным</a:t>
            </a:r>
            <a:r>
              <a:rPr sz="1300" spc="51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образовательным</a:t>
            </a:r>
            <a:r>
              <a:rPr sz="1300" spc="47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spc="-8" dirty="0">
                <a:solidFill>
                  <a:srgbClr val="161616"/>
                </a:solidFill>
                <a:latin typeface="Arial"/>
                <a:cs typeface="Arial"/>
              </a:rPr>
              <a:t>ресурсам,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дистанционному</a:t>
            </a:r>
            <a:r>
              <a:rPr sz="1300" spc="86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обучению.</a:t>
            </a:r>
            <a:r>
              <a:rPr sz="1300" spc="89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Так,</a:t>
            </a:r>
            <a:r>
              <a:rPr sz="1300" spc="86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61616"/>
                </a:solidFill>
                <a:latin typeface="Arial"/>
                <a:cs typeface="Arial"/>
              </a:rPr>
              <a:t>п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ри</a:t>
            </a:r>
            <a:r>
              <a:rPr sz="13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реализации</a:t>
            </a:r>
            <a:r>
              <a:rPr sz="13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программы</a:t>
            </a:r>
            <a:r>
              <a:rPr sz="13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основного</a:t>
            </a:r>
            <a:r>
              <a:rPr sz="13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-8" dirty="0">
                <a:solidFill>
                  <a:srgbClr val="000000"/>
                </a:solidFill>
                <a:latin typeface="Arial"/>
                <a:cs typeface="Arial"/>
              </a:rPr>
              <a:t>общего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r>
              <a:rPr sz="13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Организация</a:t>
            </a:r>
            <a:r>
              <a:rPr sz="13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вправе</a:t>
            </a:r>
            <a:r>
              <a:rPr sz="13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spc="-8" dirty="0">
                <a:solidFill>
                  <a:srgbClr val="000000"/>
                </a:solidFill>
                <a:latin typeface="Arial"/>
                <a:cs typeface="Arial"/>
              </a:rPr>
              <a:t>применять: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8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675" y="1152143"/>
            <a:ext cx="6666230" cy="3991610"/>
            <a:chOff x="1217675" y="1152143"/>
            <a:chExt cx="6666230" cy="3991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868" y="1371599"/>
              <a:ext cx="2775204" cy="3771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8877" y="1814321"/>
              <a:ext cx="2075561" cy="2809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1499" y="1152143"/>
              <a:ext cx="3502152" cy="3991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478" y="1814321"/>
              <a:ext cx="2075561" cy="28090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1152143"/>
              <a:ext cx="3502152" cy="39913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0399" y="1814321"/>
              <a:ext cx="2075561" cy="280904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9621" y="172592"/>
            <a:ext cx="597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81D34"/>
                </a:solidFill>
              </a:rPr>
              <a:t>Детализация</a:t>
            </a:r>
            <a:r>
              <a:rPr spc="-10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требований</a:t>
            </a:r>
            <a:r>
              <a:rPr spc="-20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к</a:t>
            </a:r>
            <a:r>
              <a:rPr spc="5" dirty="0">
                <a:solidFill>
                  <a:srgbClr val="181D34"/>
                </a:solidFill>
              </a:rPr>
              <a:t> </a:t>
            </a:r>
            <a:r>
              <a:rPr spc="-10" dirty="0">
                <a:solidFill>
                  <a:srgbClr val="181D34"/>
                </a:solidFill>
              </a:rPr>
              <a:t>результатам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39235" y="683450"/>
            <a:ext cx="2295525" cy="444500"/>
          </a:xfrm>
          <a:prstGeom prst="rect">
            <a:avLst/>
          </a:prstGeom>
          <a:solidFill>
            <a:srgbClr val="5ECCF3"/>
          </a:solidFill>
        </p:spPr>
        <p:txBody>
          <a:bodyPr vert="horz" wrap="square" lIns="0" tIns="11303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890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859" y="1145794"/>
            <a:ext cx="207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Действующий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ФГОС: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859" y="1789302"/>
            <a:ext cx="3908425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«Личностные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результаты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должны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отражать:</a:t>
            </a:r>
            <a:endParaRPr sz="140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1)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формирование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основ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российской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гражданской </a:t>
            </a:r>
            <a:r>
              <a:rPr sz="1400" b="1" dirty="0">
                <a:latin typeface="Calibri"/>
                <a:cs typeface="Calibri"/>
              </a:rPr>
              <a:t>идентичности,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чувства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гордости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свою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Родину, российский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народ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историю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России,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осознание </a:t>
            </a:r>
            <a:r>
              <a:rPr sz="1400" b="1" dirty="0">
                <a:latin typeface="Calibri"/>
                <a:cs typeface="Calibri"/>
              </a:rPr>
              <a:t>своей</a:t>
            </a:r>
            <a:r>
              <a:rPr sz="1400" b="1" spc="-10" dirty="0">
                <a:latin typeface="Calibri"/>
                <a:cs typeface="Calibri"/>
              </a:rPr>
              <a:t> этнической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национальной</a:t>
            </a:r>
            <a:endParaRPr sz="1400">
              <a:latin typeface="Calibri"/>
              <a:cs typeface="Calibri"/>
            </a:endParaRPr>
          </a:p>
          <a:p>
            <a:pPr marL="12700" marR="40513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принадлежности;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формирование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ценностей многонационального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российского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общества;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становление гуманистических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демократических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ценностных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ориентаций;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 marL="12700" marR="31686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10)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формирование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установки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безопасный, </a:t>
            </a:r>
            <a:r>
              <a:rPr sz="1400" b="1" dirty="0">
                <a:latin typeface="Calibri"/>
                <a:cs typeface="Calibri"/>
              </a:rPr>
              <a:t>здоровый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образ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жизни,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наличие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мотивации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к </a:t>
            </a:r>
            <a:r>
              <a:rPr sz="1400" b="1" spc="-10" dirty="0">
                <a:latin typeface="Calibri"/>
                <a:cs typeface="Calibri"/>
              </a:rPr>
              <a:t>творческому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труду,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работе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результат, бережному отношению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материальным </a:t>
            </a:r>
            <a:r>
              <a:rPr sz="1400" b="1" spc="-50" dirty="0">
                <a:latin typeface="Calibri"/>
                <a:cs typeface="Calibri"/>
              </a:rPr>
              <a:t>и </a:t>
            </a:r>
            <a:r>
              <a:rPr sz="1400" b="1" spc="-10" dirty="0">
                <a:latin typeface="Calibri"/>
                <a:cs typeface="Calibri"/>
              </a:rPr>
              <a:t>духовным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ценностям.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2360" y="455425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195961" y="0"/>
                </a:moveTo>
                <a:lnTo>
                  <a:pt x="151035" y="5175"/>
                </a:lnTo>
                <a:lnTo>
                  <a:pt x="109792" y="19916"/>
                </a:lnTo>
                <a:lnTo>
                  <a:pt x="73406" y="43048"/>
                </a:lnTo>
                <a:lnTo>
                  <a:pt x="43057" y="73393"/>
                </a:lnTo>
                <a:lnTo>
                  <a:pt x="19921" y="109776"/>
                </a:lnTo>
                <a:lnTo>
                  <a:pt x="5176" y="151019"/>
                </a:lnTo>
                <a:lnTo>
                  <a:pt x="0" y="195948"/>
                </a:lnTo>
                <a:lnTo>
                  <a:pt x="5176" y="240875"/>
                </a:lnTo>
                <a:lnTo>
                  <a:pt x="19921" y="282117"/>
                </a:lnTo>
                <a:lnTo>
                  <a:pt x="43057" y="318497"/>
                </a:lnTo>
                <a:lnTo>
                  <a:pt x="73406" y="348840"/>
                </a:lnTo>
                <a:lnTo>
                  <a:pt x="109792" y="371969"/>
                </a:lnTo>
                <a:lnTo>
                  <a:pt x="151035" y="386709"/>
                </a:lnTo>
                <a:lnTo>
                  <a:pt x="195961" y="391883"/>
                </a:lnTo>
                <a:lnTo>
                  <a:pt x="240886" y="386709"/>
                </a:lnTo>
                <a:lnTo>
                  <a:pt x="282129" y="371969"/>
                </a:lnTo>
                <a:lnTo>
                  <a:pt x="318515" y="348840"/>
                </a:lnTo>
                <a:lnTo>
                  <a:pt x="348864" y="318497"/>
                </a:lnTo>
                <a:lnTo>
                  <a:pt x="372000" y="282117"/>
                </a:lnTo>
                <a:lnTo>
                  <a:pt x="386745" y="240875"/>
                </a:lnTo>
                <a:lnTo>
                  <a:pt x="391922" y="195948"/>
                </a:lnTo>
                <a:lnTo>
                  <a:pt x="386745" y="151019"/>
                </a:lnTo>
                <a:lnTo>
                  <a:pt x="372000" y="109776"/>
                </a:lnTo>
                <a:lnTo>
                  <a:pt x="348864" y="73393"/>
                </a:lnTo>
                <a:lnTo>
                  <a:pt x="318515" y="43048"/>
                </a:lnTo>
                <a:lnTo>
                  <a:pt x="282129" y="19916"/>
                </a:lnTo>
                <a:lnTo>
                  <a:pt x="240886" y="5175"/>
                </a:lnTo>
                <a:lnTo>
                  <a:pt x="195961" y="0"/>
                </a:lnTo>
                <a:close/>
              </a:path>
            </a:pathLst>
          </a:custGeom>
          <a:solidFill>
            <a:srgbClr val="DF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9619" y="1153795"/>
            <a:ext cx="3623310" cy="393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Проект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  <a:p>
            <a:pPr marL="12700" marR="20637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Группы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личностных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результатов </a:t>
            </a:r>
            <a:r>
              <a:rPr sz="1800" dirty="0">
                <a:latin typeface="Calibri"/>
                <a:cs typeface="Calibri"/>
              </a:rPr>
              <a:t>(по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направлениям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воспитательной работы):</a:t>
            </a:r>
            <a:endParaRPr sz="18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191135" algn="l"/>
              </a:tabLst>
            </a:pPr>
            <a:r>
              <a:rPr sz="1400" b="1" spc="-10" dirty="0">
                <a:latin typeface="Calibri"/>
                <a:cs typeface="Calibri"/>
              </a:rPr>
              <a:t>Патриотическое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25" dirty="0">
                <a:latin typeface="Calibri"/>
                <a:cs typeface="Calibri"/>
              </a:rPr>
              <a:t> (4)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400" b="1" spc="-20" dirty="0">
                <a:latin typeface="Calibri"/>
                <a:cs typeface="Calibri"/>
              </a:rPr>
              <a:t>Гражданское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(8)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400" b="1" spc="-10" dirty="0">
                <a:latin typeface="Calibri"/>
                <a:cs typeface="Calibri"/>
              </a:rPr>
              <a:t>Духовно-нравственное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(3)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400" b="1" spc="-10" dirty="0">
                <a:latin typeface="Calibri"/>
                <a:cs typeface="Calibri"/>
              </a:rPr>
              <a:t>Эстетическое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25" dirty="0">
                <a:latin typeface="Calibri"/>
                <a:cs typeface="Calibri"/>
              </a:rPr>
              <a:t> (3)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ценности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научного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познания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(3)</a:t>
            </a:r>
            <a:endParaRPr sz="1400">
              <a:latin typeface="Calibri"/>
              <a:cs typeface="Calibri"/>
            </a:endParaRPr>
          </a:p>
          <a:p>
            <a:pPr marL="12700" marR="284480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400" b="1" dirty="0">
                <a:latin typeface="Calibri"/>
                <a:cs typeface="Calibri"/>
              </a:rPr>
              <a:t>Физическое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воспитание.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Формирование культуры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здоровья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эмоционального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благополучия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(5)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 startAt="7"/>
              <a:tabLst>
                <a:tab pos="191135" algn="l"/>
              </a:tabLst>
            </a:pPr>
            <a:r>
              <a:rPr sz="1400" b="1" spc="-25" dirty="0">
                <a:latin typeface="Calibri"/>
                <a:cs typeface="Calibri"/>
              </a:rPr>
              <a:t>Трудовое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25" dirty="0">
                <a:latin typeface="Calibri"/>
                <a:cs typeface="Calibri"/>
              </a:rPr>
              <a:t> (5)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 startAt="7"/>
              <a:tabLst>
                <a:tab pos="191135" algn="l"/>
              </a:tabLst>
            </a:pPr>
            <a:r>
              <a:rPr sz="1400" b="1" spc="-10" dirty="0">
                <a:latin typeface="Calibri"/>
                <a:cs typeface="Calibri"/>
              </a:rPr>
              <a:t>Экологическое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(5)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 marL="12700" marR="541020">
              <a:lnSpc>
                <a:spcPts val="1730"/>
              </a:lnSpc>
              <a:spcBef>
                <a:spcPts val="215"/>
              </a:spcBef>
            </a:pPr>
            <a:r>
              <a:rPr sz="1600" b="1" dirty="0">
                <a:solidFill>
                  <a:srgbClr val="3399FF"/>
                </a:solidFill>
                <a:latin typeface="Calibri"/>
                <a:cs typeface="Calibri"/>
              </a:rPr>
              <a:t>Всего</a:t>
            </a:r>
            <a:r>
              <a:rPr sz="1600" b="1" spc="-10" dirty="0">
                <a:solidFill>
                  <a:srgbClr val="3399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399FF"/>
                </a:solidFill>
                <a:latin typeface="Calibri"/>
                <a:cs typeface="Calibri"/>
              </a:rPr>
              <a:t>= 36 </a:t>
            </a:r>
            <a:r>
              <a:rPr sz="1400" b="1" spc="-10" dirty="0">
                <a:solidFill>
                  <a:srgbClr val="3399FF"/>
                </a:solidFill>
                <a:latin typeface="Calibri"/>
                <a:cs typeface="Calibri"/>
              </a:rPr>
              <a:t>конкретных</a:t>
            </a:r>
            <a:r>
              <a:rPr sz="1400" b="1" spc="-60" dirty="0">
                <a:solidFill>
                  <a:srgbClr val="3399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99FF"/>
                </a:solidFill>
                <a:latin typeface="Calibri"/>
                <a:cs typeface="Calibri"/>
              </a:rPr>
              <a:t>формулировок </a:t>
            </a:r>
            <a:r>
              <a:rPr sz="1400" b="1" dirty="0">
                <a:solidFill>
                  <a:srgbClr val="3399FF"/>
                </a:solidFill>
                <a:latin typeface="Calibri"/>
                <a:cs typeface="Calibri"/>
              </a:rPr>
              <a:t>личностных</a:t>
            </a:r>
            <a:r>
              <a:rPr sz="1400" b="1" spc="-50" dirty="0">
                <a:solidFill>
                  <a:srgbClr val="3399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99FF"/>
                </a:solidFill>
                <a:latin typeface="Calibri"/>
                <a:cs typeface="Calibri"/>
              </a:rPr>
              <a:t>результатов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342" y="5032758"/>
            <a:ext cx="66167" cy="734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342" y="4897958"/>
            <a:ext cx="66167" cy="734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342" y="4762550"/>
            <a:ext cx="66167" cy="734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342" y="4636871"/>
            <a:ext cx="66167" cy="734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342" y="4516551"/>
            <a:ext cx="66167" cy="734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342" y="4381753"/>
            <a:ext cx="66167" cy="734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342" y="4246346"/>
            <a:ext cx="66167" cy="734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342" y="4120667"/>
            <a:ext cx="66167" cy="734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198" y="5032758"/>
            <a:ext cx="66167" cy="734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198" y="4897958"/>
            <a:ext cx="66167" cy="734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198" y="4762550"/>
            <a:ext cx="66167" cy="734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198" y="4636871"/>
            <a:ext cx="66167" cy="7348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198" y="4516551"/>
            <a:ext cx="66167" cy="7348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198" y="4381753"/>
            <a:ext cx="66167" cy="7346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198" y="4246346"/>
            <a:ext cx="66167" cy="7346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198" y="4120667"/>
            <a:ext cx="66167" cy="7348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67" y="5032758"/>
            <a:ext cx="66039" cy="7347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467" y="4897958"/>
            <a:ext cx="66039" cy="7346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67" y="4762550"/>
            <a:ext cx="66039" cy="734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67" y="4636871"/>
            <a:ext cx="66039" cy="7348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467" y="4516551"/>
            <a:ext cx="66039" cy="7348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67" y="4381753"/>
            <a:ext cx="66039" cy="7346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67" y="4246346"/>
            <a:ext cx="66039" cy="7346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467" y="4120667"/>
            <a:ext cx="66039" cy="7348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9323" y="5032758"/>
            <a:ext cx="66166" cy="7347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9323" y="4897958"/>
            <a:ext cx="66166" cy="7346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9323" y="4762550"/>
            <a:ext cx="66166" cy="734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9323" y="4636871"/>
            <a:ext cx="66166" cy="7348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9323" y="4516551"/>
            <a:ext cx="66166" cy="7348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9323" y="4381753"/>
            <a:ext cx="66166" cy="734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9323" y="4246346"/>
            <a:ext cx="66166" cy="7346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9323" y="4120667"/>
            <a:ext cx="66166" cy="7348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524916" y="2049526"/>
            <a:ext cx="1441450" cy="2087880"/>
            <a:chOff x="524916" y="2049526"/>
            <a:chExt cx="1441450" cy="2087880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657" y="2110359"/>
              <a:ext cx="414045" cy="20269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351" y="2991993"/>
              <a:ext cx="198361" cy="2489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24916" y="2199893"/>
              <a:ext cx="945515" cy="1290320"/>
            </a:xfrm>
            <a:custGeom>
              <a:avLst/>
              <a:gdLst/>
              <a:ahLst/>
              <a:cxnLst/>
              <a:rect l="l" t="t" r="r" b="b"/>
              <a:pathLst>
                <a:path w="945515" h="1290320">
                  <a:moveTo>
                    <a:pt x="273507" y="1081659"/>
                  </a:moveTo>
                  <a:lnTo>
                    <a:pt x="257086" y="1086231"/>
                  </a:lnTo>
                  <a:lnTo>
                    <a:pt x="240652" y="1089533"/>
                  </a:lnTo>
                  <a:lnTo>
                    <a:pt x="223824" y="1090422"/>
                  </a:lnTo>
                  <a:lnTo>
                    <a:pt x="206565" y="1089533"/>
                  </a:lnTo>
                  <a:lnTo>
                    <a:pt x="190144" y="1086231"/>
                  </a:lnTo>
                  <a:lnTo>
                    <a:pt x="173723" y="1081659"/>
                  </a:lnTo>
                  <a:lnTo>
                    <a:pt x="173723" y="1108710"/>
                  </a:lnTo>
                  <a:lnTo>
                    <a:pt x="205752" y="1137412"/>
                  </a:lnTo>
                  <a:lnTo>
                    <a:pt x="223824" y="1140841"/>
                  </a:lnTo>
                  <a:lnTo>
                    <a:pt x="233260" y="1139952"/>
                  </a:lnTo>
                  <a:lnTo>
                    <a:pt x="266941" y="1117854"/>
                  </a:lnTo>
                  <a:lnTo>
                    <a:pt x="270230" y="1112901"/>
                  </a:lnTo>
                  <a:lnTo>
                    <a:pt x="273507" y="1108710"/>
                  </a:lnTo>
                  <a:lnTo>
                    <a:pt x="273507" y="1081659"/>
                  </a:lnTo>
                  <a:close/>
                </a:path>
                <a:path w="945515" h="1290320">
                  <a:moveTo>
                    <a:pt x="447217" y="1221867"/>
                  </a:moveTo>
                  <a:lnTo>
                    <a:pt x="430390" y="1184021"/>
                  </a:lnTo>
                  <a:lnTo>
                    <a:pt x="308825" y="1144524"/>
                  </a:lnTo>
                  <a:lnTo>
                    <a:pt x="303491" y="1151128"/>
                  </a:lnTo>
                  <a:lnTo>
                    <a:pt x="297332" y="1158113"/>
                  </a:lnTo>
                  <a:lnTo>
                    <a:pt x="261594" y="1182370"/>
                  </a:lnTo>
                  <a:lnTo>
                    <a:pt x="223824" y="1190244"/>
                  </a:lnTo>
                  <a:lnTo>
                    <a:pt x="210261" y="1189355"/>
                  </a:lnTo>
                  <a:lnTo>
                    <a:pt x="165912" y="1171702"/>
                  </a:lnTo>
                  <a:lnTo>
                    <a:pt x="138404" y="1144524"/>
                  </a:lnTo>
                  <a:lnTo>
                    <a:pt x="36144" y="1173734"/>
                  </a:lnTo>
                  <a:lnTo>
                    <a:pt x="4927" y="1200912"/>
                  </a:lnTo>
                  <a:lnTo>
                    <a:pt x="0" y="1221867"/>
                  </a:lnTo>
                  <a:lnTo>
                    <a:pt x="0" y="1289812"/>
                  </a:lnTo>
                  <a:lnTo>
                    <a:pt x="447217" y="1289812"/>
                  </a:lnTo>
                  <a:lnTo>
                    <a:pt x="447217" y="1221867"/>
                  </a:lnTo>
                  <a:close/>
                </a:path>
                <a:path w="945515" h="1290320">
                  <a:moveTo>
                    <a:pt x="496506" y="18034"/>
                  </a:moveTo>
                  <a:lnTo>
                    <a:pt x="447217" y="0"/>
                  </a:lnTo>
                  <a:lnTo>
                    <a:pt x="447217" y="102997"/>
                  </a:lnTo>
                  <a:lnTo>
                    <a:pt x="496506" y="119507"/>
                  </a:lnTo>
                  <a:lnTo>
                    <a:pt x="496506" y="18034"/>
                  </a:lnTo>
                  <a:close/>
                </a:path>
                <a:path w="945515" h="1290320">
                  <a:moveTo>
                    <a:pt x="769975" y="1081659"/>
                  </a:moveTo>
                  <a:lnTo>
                    <a:pt x="754100" y="1086231"/>
                  </a:lnTo>
                  <a:lnTo>
                    <a:pt x="737425" y="1089533"/>
                  </a:lnTo>
                  <a:lnTo>
                    <a:pt x="720725" y="1090422"/>
                  </a:lnTo>
                  <a:lnTo>
                    <a:pt x="704024" y="1089533"/>
                  </a:lnTo>
                  <a:lnTo>
                    <a:pt x="687336" y="1086231"/>
                  </a:lnTo>
                  <a:lnTo>
                    <a:pt x="671449" y="1081659"/>
                  </a:lnTo>
                  <a:lnTo>
                    <a:pt x="671449" y="1108710"/>
                  </a:lnTo>
                  <a:lnTo>
                    <a:pt x="702805" y="1137412"/>
                  </a:lnTo>
                  <a:lnTo>
                    <a:pt x="720725" y="1140841"/>
                  </a:lnTo>
                  <a:lnTo>
                    <a:pt x="730097" y="1139952"/>
                  </a:lnTo>
                  <a:lnTo>
                    <a:pt x="763498" y="1117854"/>
                  </a:lnTo>
                  <a:lnTo>
                    <a:pt x="769975" y="1108710"/>
                  </a:lnTo>
                  <a:lnTo>
                    <a:pt x="769975" y="1081659"/>
                  </a:lnTo>
                  <a:close/>
                </a:path>
                <a:path w="945515" h="1290320">
                  <a:moveTo>
                    <a:pt x="944981" y="1221867"/>
                  </a:moveTo>
                  <a:lnTo>
                    <a:pt x="927709" y="1184021"/>
                  </a:lnTo>
                  <a:lnTo>
                    <a:pt x="805916" y="1144524"/>
                  </a:lnTo>
                  <a:lnTo>
                    <a:pt x="800963" y="1151128"/>
                  </a:lnTo>
                  <a:lnTo>
                    <a:pt x="794740" y="1158113"/>
                  </a:lnTo>
                  <a:lnTo>
                    <a:pt x="759053" y="1182370"/>
                  </a:lnTo>
                  <a:lnTo>
                    <a:pt x="720725" y="1190244"/>
                  </a:lnTo>
                  <a:lnTo>
                    <a:pt x="707148" y="1189355"/>
                  </a:lnTo>
                  <a:lnTo>
                    <a:pt x="663130" y="1171702"/>
                  </a:lnTo>
                  <a:lnTo>
                    <a:pt x="635558" y="1144524"/>
                  </a:lnTo>
                  <a:lnTo>
                    <a:pt x="532714" y="1173734"/>
                  </a:lnTo>
                  <a:lnTo>
                    <a:pt x="501446" y="1200912"/>
                  </a:lnTo>
                  <a:lnTo>
                    <a:pt x="496506" y="1221867"/>
                  </a:lnTo>
                  <a:lnTo>
                    <a:pt x="496506" y="1289812"/>
                  </a:lnTo>
                  <a:lnTo>
                    <a:pt x="944981" y="1289812"/>
                  </a:lnTo>
                  <a:lnTo>
                    <a:pt x="944981" y="122186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5857" y="2991993"/>
              <a:ext cx="199580" cy="2489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72134" y="2049525"/>
              <a:ext cx="547370" cy="570865"/>
            </a:xfrm>
            <a:custGeom>
              <a:avLst/>
              <a:gdLst/>
              <a:ahLst/>
              <a:cxnLst/>
              <a:rect l="l" t="t" r="r" b="b"/>
              <a:pathLst>
                <a:path w="547369" h="570864">
                  <a:moveTo>
                    <a:pt x="99796" y="495046"/>
                  </a:moveTo>
                  <a:lnTo>
                    <a:pt x="74536" y="470662"/>
                  </a:lnTo>
                  <a:lnTo>
                    <a:pt x="66675" y="471424"/>
                  </a:lnTo>
                  <a:lnTo>
                    <a:pt x="59639" y="474726"/>
                  </a:lnTo>
                  <a:lnTo>
                    <a:pt x="54254" y="480568"/>
                  </a:lnTo>
                  <a:lnTo>
                    <a:pt x="50939" y="487172"/>
                  </a:lnTo>
                  <a:lnTo>
                    <a:pt x="49288" y="495046"/>
                  </a:lnTo>
                  <a:lnTo>
                    <a:pt x="49288" y="570484"/>
                  </a:lnTo>
                  <a:lnTo>
                    <a:pt x="99796" y="570484"/>
                  </a:lnTo>
                  <a:lnTo>
                    <a:pt x="99796" y="495046"/>
                  </a:lnTo>
                  <a:close/>
                </a:path>
                <a:path w="547369" h="570864">
                  <a:moveTo>
                    <a:pt x="248869" y="239395"/>
                  </a:moveTo>
                  <a:lnTo>
                    <a:pt x="99796" y="186055"/>
                  </a:lnTo>
                  <a:lnTo>
                    <a:pt x="99796" y="286639"/>
                  </a:lnTo>
                  <a:lnTo>
                    <a:pt x="248869" y="336296"/>
                  </a:lnTo>
                  <a:lnTo>
                    <a:pt x="248869" y="239395"/>
                  </a:lnTo>
                  <a:close/>
                </a:path>
                <a:path w="547369" h="570864">
                  <a:moveTo>
                    <a:pt x="547039" y="150368"/>
                  </a:moveTo>
                  <a:lnTo>
                    <a:pt x="298119" y="239395"/>
                  </a:lnTo>
                  <a:lnTo>
                    <a:pt x="298119" y="336296"/>
                  </a:lnTo>
                  <a:lnTo>
                    <a:pt x="547039" y="253365"/>
                  </a:lnTo>
                  <a:lnTo>
                    <a:pt x="547039" y="150368"/>
                  </a:lnTo>
                  <a:close/>
                </a:path>
                <a:path w="547369" h="570864">
                  <a:moveTo>
                    <a:pt x="547039" y="97790"/>
                  </a:moveTo>
                  <a:lnTo>
                    <a:pt x="273507" y="0"/>
                  </a:lnTo>
                  <a:lnTo>
                    <a:pt x="0" y="97790"/>
                  </a:lnTo>
                  <a:lnTo>
                    <a:pt x="69710" y="122809"/>
                  </a:lnTo>
                  <a:lnTo>
                    <a:pt x="264896" y="49657"/>
                  </a:lnTo>
                  <a:lnTo>
                    <a:pt x="282117" y="96139"/>
                  </a:lnTo>
                  <a:lnTo>
                    <a:pt x="142290" y="149098"/>
                  </a:lnTo>
                  <a:lnTo>
                    <a:pt x="273507" y="195961"/>
                  </a:lnTo>
                  <a:lnTo>
                    <a:pt x="547039" y="977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3633" y="2991993"/>
              <a:ext cx="198247" cy="24891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9147" y="2321813"/>
              <a:ext cx="1217295" cy="1168400"/>
            </a:xfrm>
            <a:custGeom>
              <a:avLst/>
              <a:gdLst/>
              <a:ahLst/>
              <a:cxnLst/>
              <a:rect l="l" t="t" r="r" b="b"/>
              <a:pathLst>
                <a:path w="1217295" h="1168400">
                  <a:moveTo>
                    <a:pt x="993038" y="0"/>
                  </a:moveTo>
                  <a:lnTo>
                    <a:pt x="819429" y="0"/>
                  </a:lnTo>
                  <a:lnTo>
                    <a:pt x="819429" y="17653"/>
                  </a:lnTo>
                  <a:lnTo>
                    <a:pt x="794410" y="26022"/>
                  </a:lnTo>
                  <a:lnTo>
                    <a:pt x="794410" y="74295"/>
                  </a:lnTo>
                  <a:lnTo>
                    <a:pt x="794410" y="496951"/>
                  </a:lnTo>
                  <a:lnTo>
                    <a:pt x="744753" y="496951"/>
                  </a:lnTo>
                  <a:lnTo>
                    <a:pt x="744753" y="124460"/>
                  </a:lnTo>
                  <a:lnTo>
                    <a:pt x="744753" y="74295"/>
                  </a:lnTo>
                  <a:lnTo>
                    <a:pt x="794410" y="74295"/>
                  </a:lnTo>
                  <a:lnTo>
                    <a:pt x="794410" y="26022"/>
                  </a:lnTo>
                  <a:lnTo>
                    <a:pt x="695096" y="59220"/>
                  </a:lnTo>
                  <a:lnTo>
                    <a:pt x="695096" y="124460"/>
                  </a:lnTo>
                  <a:lnTo>
                    <a:pt x="695096" y="174117"/>
                  </a:lnTo>
                  <a:lnTo>
                    <a:pt x="695096" y="223393"/>
                  </a:lnTo>
                  <a:lnTo>
                    <a:pt x="695096" y="273050"/>
                  </a:lnTo>
                  <a:lnTo>
                    <a:pt x="695096" y="323215"/>
                  </a:lnTo>
                  <a:lnTo>
                    <a:pt x="695096" y="596646"/>
                  </a:lnTo>
                  <a:lnTo>
                    <a:pt x="645439" y="596646"/>
                  </a:lnTo>
                  <a:lnTo>
                    <a:pt x="645439" y="552704"/>
                  </a:lnTo>
                  <a:lnTo>
                    <a:pt x="645439" y="348615"/>
                  </a:lnTo>
                  <a:lnTo>
                    <a:pt x="645439" y="323215"/>
                  </a:lnTo>
                  <a:lnTo>
                    <a:pt x="695096" y="323215"/>
                  </a:lnTo>
                  <a:lnTo>
                    <a:pt x="695096" y="273050"/>
                  </a:lnTo>
                  <a:lnTo>
                    <a:pt x="645439" y="273050"/>
                  </a:lnTo>
                  <a:lnTo>
                    <a:pt x="645439" y="223393"/>
                  </a:lnTo>
                  <a:lnTo>
                    <a:pt x="695096" y="223393"/>
                  </a:lnTo>
                  <a:lnTo>
                    <a:pt x="695096" y="174117"/>
                  </a:lnTo>
                  <a:lnTo>
                    <a:pt x="645439" y="174117"/>
                  </a:lnTo>
                  <a:lnTo>
                    <a:pt x="645439" y="125603"/>
                  </a:lnTo>
                  <a:lnTo>
                    <a:pt x="645439" y="124460"/>
                  </a:lnTo>
                  <a:lnTo>
                    <a:pt x="695096" y="124460"/>
                  </a:lnTo>
                  <a:lnTo>
                    <a:pt x="695096" y="59220"/>
                  </a:lnTo>
                  <a:lnTo>
                    <a:pt x="604037" y="89662"/>
                  </a:lnTo>
                  <a:lnTo>
                    <a:pt x="604037" y="426720"/>
                  </a:lnTo>
                  <a:lnTo>
                    <a:pt x="567842" y="484632"/>
                  </a:lnTo>
                  <a:lnTo>
                    <a:pt x="563016" y="552704"/>
                  </a:lnTo>
                  <a:lnTo>
                    <a:pt x="496493" y="536702"/>
                  </a:lnTo>
                  <a:lnTo>
                    <a:pt x="430022" y="552704"/>
                  </a:lnTo>
                  <a:lnTo>
                    <a:pt x="425107" y="484632"/>
                  </a:lnTo>
                  <a:lnTo>
                    <a:pt x="388988" y="426720"/>
                  </a:lnTo>
                  <a:lnTo>
                    <a:pt x="452589" y="400812"/>
                  </a:lnTo>
                  <a:lnTo>
                    <a:pt x="496493" y="348615"/>
                  </a:lnTo>
                  <a:lnTo>
                    <a:pt x="540410" y="400812"/>
                  </a:lnTo>
                  <a:lnTo>
                    <a:pt x="604037" y="426720"/>
                  </a:lnTo>
                  <a:lnTo>
                    <a:pt x="604037" y="89662"/>
                  </a:lnTo>
                  <a:lnTo>
                    <a:pt x="521487" y="117259"/>
                  </a:lnTo>
                  <a:lnTo>
                    <a:pt x="521487" y="174117"/>
                  </a:lnTo>
                  <a:lnTo>
                    <a:pt x="521487" y="223393"/>
                  </a:lnTo>
                  <a:lnTo>
                    <a:pt x="521487" y="273050"/>
                  </a:lnTo>
                  <a:lnTo>
                    <a:pt x="521487" y="323215"/>
                  </a:lnTo>
                  <a:lnTo>
                    <a:pt x="471474" y="323215"/>
                  </a:lnTo>
                  <a:lnTo>
                    <a:pt x="471474" y="273050"/>
                  </a:lnTo>
                  <a:lnTo>
                    <a:pt x="521487" y="273050"/>
                  </a:lnTo>
                  <a:lnTo>
                    <a:pt x="521487" y="223393"/>
                  </a:lnTo>
                  <a:lnTo>
                    <a:pt x="471474" y="223393"/>
                  </a:lnTo>
                  <a:lnTo>
                    <a:pt x="471474" y="174117"/>
                  </a:lnTo>
                  <a:lnTo>
                    <a:pt x="521487" y="174117"/>
                  </a:lnTo>
                  <a:lnTo>
                    <a:pt x="521487" y="117259"/>
                  </a:lnTo>
                  <a:lnTo>
                    <a:pt x="496493" y="125603"/>
                  </a:lnTo>
                  <a:lnTo>
                    <a:pt x="322935" y="67310"/>
                  </a:lnTo>
                  <a:lnTo>
                    <a:pt x="322935" y="153543"/>
                  </a:lnTo>
                  <a:lnTo>
                    <a:pt x="361911" y="186055"/>
                  </a:lnTo>
                  <a:lnTo>
                    <a:pt x="372579" y="223393"/>
                  </a:lnTo>
                  <a:lnTo>
                    <a:pt x="372579" y="347853"/>
                  </a:lnTo>
                  <a:lnTo>
                    <a:pt x="347548" y="347853"/>
                  </a:lnTo>
                  <a:lnTo>
                    <a:pt x="347548" y="397891"/>
                  </a:lnTo>
                  <a:lnTo>
                    <a:pt x="347548" y="596646"/>
                  </a:lnTo>
                  <a:lnTo>
                    <a:pt x="297903" y="596646"/>
                  </a:lnTo>
                  <a:lnTo>
                    <a:pt x="297903" y="496951"/>
                  </a:lnTo>
                  <a:lnTo>
                    <a:pt x="297903" y="397891"/>
                  </a:lnTo>
                  <a:lnTo>
                    <a:pt x="347548" y="397891"/>
                  </a:lnTo>
                  <a:lnTo>
                    <a:pt x="347548" y="347853"/>
                  </a:lnTo>
                  <a:lnTo>
                    <a:pt x="248246" y="347853"/>
                  </a:lnTo>
                  <a:lnTo>
                    <a:pt x="248246" y="397891"/>
                  </a:lnTo>
                  <a:lnTo>
                    <a:pt x="248246" y="496951"/>
                  </a:lnTo>
                  <a:lnTo>
                    <a:pt x="198602" y="496951"/>
                  </a:lnTo>
                  <a:lnTo>
                    <a:pt x="198602" y="397891"/>
                  </a:lnTo>
                  <a:lnTo>
                    <a:pt x="248246" y="397891"/>
                  </a:lnTo>
                  <a:lnTo>
                    <a:pt x="248246" y="347853"/>
                  </a:lnTo>
                  <a:lnTo>
                    <a:pt x="223215" y="347853"/>
                  </a:lnTo>
                  <a:lnTo>
                    <a:pt x="223215" y="298196"/>
                  </a:lnTo>
                  <a:lnTo>
                    <a:pt x="223215" y="248412"/>
                  </a:lnTo>
                  <a:lnTo>
                    <a:pt x="223215" y="223393"/>
                  </a:lnTo>
                  <a:lnTo>
                    <a:pt x="224447" y="209804"/>
                  </a:lnTo>
                  <a:lnTo>
                    <a:pt x="241274" y="175387"/>
                  </a:lnTo>
                  <a:lnTo>
                    <a:pt x="272872" y="153543"/>
                  </a:lnTo>
                  <a:lnTo>
                    <a:pt x="272872" y="50927"/>
                  </a:lnTo>
                  <a:lnTo>
                    <a:pt x="173570" y="17653"/>
                  </a:lnTo>
                  <a:lnTo>
                    <a:pt x="173570" y="0"/>
                  </a:lnTo>
                  <a:lnTo>
                    <a:pt x="0" y="0"/>
                  </a:lnTo>
                  <a:lnTo>
                    <a:pt x="0" y="49657"/>
                  </a:lnTo>
                  <a:lnTo>
                    <a:pt x="148539" y="49657"/>
                  </a:lnTo>
                  <a:lnTo>
                    <a:pt x="148539" y="199136"/>
                  </a:lnTo>
                  <a:lnTo>
                    <a:pt x="148539" y="248412"/>
                  </a:lnTo>
                  <a:lnTo>
                    <a:pt x="148539" y="298196"/>
                  </a:lnTo>
                  <a:lnTo>
                    <a:pt x="148539" y="347853"/>
                  </a:lnTo>
                  <a:lnTo>
                    <a:pt x="148539" y="397891"/>
                  </a:lnTo>
                  <a:lnTo>
                    <a:pt x="99301" y="397891"/>
                  </a:lnTo>
                  <a:lnTo>
                    <a:pt x="99301" y="347853"/>
                  </a:lnTo>
                  <a:lnTo>
                    <a:pt x="148539" y="347853"/>
                  </a:lnTo>
                  <a:lnTo>
                    <a:pt x="148539" y="298196"/>
                  </a:lnTo>
                  <a:lnTo>
                    <a:pt x="99301" y="298196"/>
                  </a:lnTo>
                  <a:lnTo>
                    <a:pt x="99301" y="248412"/>
                  </a:lnTo>
                  <a:lnTo>
                    <a:pt x="148539" y="248412"/>
                  </a:lnTo>
                  <a:lnTo>
                    <a:pt x="148539" y="199136"/>
                  </a:lnTo>
                  <a:lnTo>
                    <a:pt x="99301" y="199136"/>
                  </a:lnTo>
                  <a:lnTo>
                    <a:pt x="99301" y="99441"/>
                  </a:lnTo>
                  <a:lnTo>
                    <a:pt x="49644" y="99441"/>
                  </a:lnTo>
                  <a:lnTo>
                    <a:pt x="49644" y="629920"/>
                  </a:lnTo>
                  <a:lnTo>
                    <a:pt x="66065" y="636905"/>
                  </a:lnTo>
                  <a:lnTo>
                    <a:pt x="82067" y="646430"/>
                  </a:lnTo>
                  <a:lnTo>
                    <a:pt x="120637" y="683387"/>
                  </a:lnTo>
                  <a:lnTo>
                    <a:pt x="144030" y="732663"/>
                  </a:lnTo>
                  <a:lnTo>
                    <a:pt x="148539" y="770382"/>
                  </a:lnTo>
                  <a:lnTo>
                    <a:pt x="148539" y="820166"/>
                  </a:lnTo>
                  <a:lnTo>
                    <a:pt x="139103" y="873506"/>
                  </a:lnTo>
                  <a:lnTo>
                    <a:pt x="111607" y="918210"/>
                  </a:lnTo>
                  <a:lnTo>
                    <a:pt x="99301" y="931037"/>
                  </a:lnTo>
                  <a:lnTo>
                    <a:pt x="99301" y="975360"/>
                  </a:lnTo>
                  <a:lnTo>
                    <a:pt x="201066" y="1004443"/>
                  </a:lnTo>
                  <a:lnTo>
                    <a:pt x="237985" y="1025017"/>
                  </a:lnTo>
                  <a:lnTo>
                    <a:pt x="248246" y="1034923"/>
                  </a:lnTo>
                  <a:lnTo>
                    <a:pt x="258102" y="1025017"/>
                  </a:lnTo>
                  <a:lnTo>
                    <a:pt x="269582" y="1016381"/>
                  </a:lnTo>
                  <a:lnTo>
                    <a:pt x="281901" y="1009396"/>
                  </a:lnTo>
                  <a:lnTo>
                    <a:pt x="295440" y="1004443"/>
                  </a:lnTo>
                  <a:lnTo>
                    <a:pt x="396786" y="975360"/>
                  </a:lnTo>
                  <a:lnTo>
                    <a:pt x="396786" y="931037"/>
                  </a:lnTo>
                  <a:lnTo>
                    <a:pt x="364782" y="889508"/>
                  </a:lnTo>
                  <a:lnTo>
                    <a:pt x="348373" y="838581"/>
                  </a:lnTo>
                  <a:lnTo>
                    <a:pt x="347548" y="820166"/>
                  </a:lnTo>
                  <a:lnTo>
                    <a:pt x="347548" y="770382"/>
                  </a:lnTo>
                  <a:lnTo>
                    <a:pt x="352882" y="730631"/>
                  </a:lnTo>
                  <a:lnTo>
                    <a:pt x="367652" y="695198"/>
                  </a:lnTo>
                  <a:lnTo>
                    <a:pt x="391452" y="665226"/>
                  </a:lnTo>
                  <a:lnTo>
                    <a:pt x="421411" y="641477"/>
                  </a:lnTo>
                  <a:lnTo>
                    <a:pt x="456692" y="626618"/>
                  </a:lnTo>
                  <a:lnTo>
                    <a:pt x="496493" y="621284"/>
                  </a:lnTo>
                  <a:lnTo>
                    <a:pt x="516610" y="622554"/>
                  </a:lnTo>
                  <a:lnTo>
                    <a:pt x="554380" y="633222"/>
                  </a:lnTo>
                  <a:lnTo>
                    <a:pt x="601497" y="665226"/>
                  </a:lnTo>
                  <a:lnTo>
                    <a:pt x="625373" y="695198"/>
                  </a:lnTo>
                  <a:lnTo>
                    <a:pt x="640105" y="730631"/>
                  </a:lnTo>
                  <a:lnTo>
                    <a:pt x="645439" y="770382"/>
                  </a:lnTo>
                  <a:lnTo>
                    <a:pt x="645439" y="820166"/>
                  </a:lnTo>
                  <a:lnTo>
                    <a:pt x="635660" y="873506"/>
                  </a:lnTo>
                  <a:lnTo>
                    <a:pt x="608101" y="918210"/>
                  </a:lnTo>
                  <a:lnTo>
                    <a:pt x="596163" y="931037"/>
                  </a:lnTo>
                  <a:lnTo>
                    <a:pt x="596163" y="975360"/>
                  </a:lnTo>
                  <a:lnTo>
                    <a:pt x="697509" y="1004443"/>
                  </a:lnTo>
                  <a:lnTo>
                    <a:pt x="734847" y="1025017"/>
                  </a:lnTo>
                  <a:lnTo>
                    <a:pt x="744753" y="1034923"/>
                  </a:lnTo>
                  <a:lnTo>
                    <a:pt x="755040" y="1025017"/>
                  </a:lnTo>
                  <a:lnTo>
                    <a:pt x="765708" y="1016381"/>
                  </a:lnTo>
                  <a:lnTo>
                    <a:pt x="778408" y="1009396"/>
                  </a:lnTo>
                  <a:lnTo>
                    <a:pt x="791997" y="1004443"/>
                  </a:lnTo>
                  <a:lnTo>
                    <a:pt x="893724" y="975360"/>
                  </a:lnTo>
                  <a:lnTo>
                    <a:pt x="893724" y="931037"/>
                  </a:lnTo>
                  <a:lnTo>
                    <a:pt x="861339" y="889508"/>
                  </a:lnTo>
                  <a:lnTo>
                    <a:pt x="845337" y="838581"/>
                  </a:lnTo>
                  <a:lnTo>
                    <a:pt x="844448" y="820166"/>
                  </a:lnTo>
                  <a:lnTo>
                    <a:pt x="844448" y="770382"/>
                  </a:lnTo>
                  <a:lnTo>
                    <a:pt x="854735" y="715391"/>
                  </a:lnTo>
                  <a:lnTo>
                    <a:pt x="883437" y="669417"/>
                  </a:lnTo>
                  <a:lnTo>
                    <a:pt x="926998" y="636905"/>
                  </a:lnTo>
                  <a:lnTo>
                    <a:pt x="943381" y="629920"/>
                  </a:lnTo>
                  <a:lnTo>
                    <a:pt x="943381" y="621284"/>
                  </a:lnTo>
                  <a:lnTo>
                    <a:pt x="943381" y="99441"/>
                  </a:lnTo>
                  <a:lnTo>
                    <a:pt x="893724" y="99441"/>
                  </a:lnTo>
                  <a:lnTo>
                    <a:pt x="893724" y="397891"/>
                  </a:lnTo>
                  <a:lnTo>
                    <a:pt x="844448" y="397891"/>
                  </a:lnTo>
                  <a:lnTo>
                    <a:pt x="844448" y="347853"/>
                  </a:lnTo>
                  <a:lnTo>
                    <a:pt x="893724" y="347853"/>
                  </a:lnTo>
                  <a:lnTo>
                    <a:pt x="893724" y="298196"/>
                  </a:lnTo>
                  <a:lnTo>
                    <a:pt x="844448" y="298196"/>
                  </a:lnTo>
                  <a:lnTo>
                    <a:pt x="844448" y="248412"/>
                  </a:lnTo>
                  <a:lnTo>
                    <a:pt x="893724" y="248412"/>
                  </a:lnTo>
                  <a:lnTo>
                    <a:pt x="893724" y="198755"/>
                  </a:lnTo>
                  <a:lnTo>
                    <a:pt x="844448" y="198755"/>
                  </a:lnTo>
                  <a:lnTo>
                    <a:pt x="844448" y="74295"/>
                  </a:lnTo>
                  <a:lnTo>
                    <a:pt x="844448" y="49657"/>
                  </a:lnTo>
                  <a:lnTo>
                    <a:pt x="993038" y="49657"/>
                  </a:lnTo>
                  <a:lnTo>
                    <a:pt x="993038" y="0"/>
                  </a:lnTo>
                  <a:close/>
                </a:path>
                <a:path w="1217295" h="1168400">
                  <a:moveTo>
                    <a:pt x="1043457" y="959739"/>
                  </a:moveTo>
                  <a:lnTo>
                    <a:pt x="1027074" y="964311"/>
                  </a:lnTo>
                  <a:lnTo>
                    <a:pt x="1010691" y="967613"/>
                  </a:lnTo>
                  <a:lnTo>
                    <a:pt x="993419" y="968502"/>
                  </a:lnTo>
                  <a:lnTo>
                    <a:pt x="976528" y="967613"/>
                  </a:lnTo>
                  <a:lnTo>
                    <a:pt x="960145" y="964311"/>
                  </a:lnTo>
                  <a:lnTo>
                    <a:pt x="943762" y="959739"/>
                  </a:lnTo>
                  <a:lnTo>
                    <a:pt x="943762" y="986790"/>
                  </a:lnTo>
                  <a:lnTo>
                    <a:pt x="947064" y="990981"/>
                  </a:lnTo>
                  <a:lnTo>
                    <a:pt x="950239" y="995934"/>
                  </a:lnTo>
                  <a:lnTo>
                    <a:pt x="955192" y="1001395"/>
                  </a:lnTo>
                  <a:lnTo>
                    <a:pt x="967892" y="1011428"/>
                  </a:lnTo>
                  <a:lnTo>
                    <a:pt x="975766" y="1015492"/>
                  </a:lnTo>
                  <a:lnTo>
                    <a:pt x="984021" y="1018032"/>
                  </a:lnTo>
                  <a:lnTo>
                    <a:pt x="993419" y="1018921"/>
                  </a:lnTo>
                  <a:lnTo>
                    <a:pt x="1003325" y="1018032"/>
                  </a:lnTo>
                  <a:lnTo>
                    <a:pt x="1036472" y="995934"/>
                  </a:lnTo>
                  <a:lnTo>
                    <a:pt x="1043457" y="986790"/>
                  </a:lnTo>
                  <a:lnTo>
                    <a:pt x="1043457" y="959739"/>
                  </a:lnTo>
                  <a:close/>
                </a:path>
                <a:path w="1217295" h="1168400">
                  <a:moveTo>
                    <a:pt x="1217193" y="1099947"/>
                  </a:moveTo>
                  <a:lnTo>
                    <a:pt x="1199540" y="1062101"/>
                  </a:lnTo>
                  <a:lnTo>
                    <a:pt x="1078890" y="1022604"/>
                  </a:lnTo>
                  <a:lnTo>
                    <a:pt x="1073429" y="1029208"/>
                  </a:lnTo>
                  <a:lnTo>
                    <a:pt x="1066952" y="1036193"/>
                  </a:lnTo>
                  <a:lnTo>
                    <a:pt x="1031646" y="1060450"/>
                  </a:lnTo>
                  <a:lnTo>
                    <a:pt x="993419" y="1068324"/>
                  </a:lnTo>
                  <a:lnTo>
                    <a:pt x="979830" y="1067435"/>
                  </a:lnTo>
                  <a:lnTo>
                    <a:pt x="935507" y="1049782"/>
                  </a:lnTo>
                  <a:lnTo>
                    <a:pt x="908456" y="1022604"/>
                  </a:lnTo>
                  <a:lnTo>
                    <a:pt x="805713" y="1051814"/>
                  </a:lnTo>
                  <a:lnTo>
                    <a:pt x="774090" y="1078992"/>
                  </a:lnTo>
                  <a:lnTo>
                    <a:pt x="770026" y="1099947"/>
                  </a:lnTo>
                  <a:lnTo>
                    <a:pt x="770026" y="1167892"/>
                  </a:lnTo>
                  <a:lnTo>
                    <a:pt x="1217193" y="1167892"/>
                  </a:lnTo>
                  <a:lnTo>
                    <a:pt x="1217193" y="109994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1148" y="2746883"/>
              <a:ext cx="69011" cy="65278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100429" y="124205"/>
            <a:ext cx="7091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Детализация</a:t>
            </a:r>
            <a:r>
              <a:rPr spc="-20" dirty="0"/>
              <a:t> </a:t>
            </a:r>
            <a:r>
              <a:rPr dirty="0"/>
              <a:t>личностных</a:t>
            </a:r>
            <a:r>
              <a:rPr spc="-5" dirty="0"/>
              <a:t> </a:t>
            </a:r>
            <a:r>
              <a:rPr dirty="0"/>
              <a:t>результатов</a:t>
            </a:r>
            <a:r>
              <a:rPr spc="-10" dirty="0"/>
              <a:t> </a:t>
            </a:r>
            <a:r>
              <a:rPr b="0" spc="-10" dirty="0">
                <a:latin typeface="Trebuchet MS"/>
                <a:cs typeface="Trebuchet MS"/>
              </a:rPr>
              <a:t>(пример)</a:t>
            </a:r>
          </a:p>
        </p:txBody>
      </p:sp>
      <p:sp>
        <p:nvSpPr>
          <p:cNvPr id="44" name="object 44"/>
          <p:cNvSpPr/>
          <p:nvPr/>
        </p:nvSpPr>
        <p:spPr>
          <a:xfrm>
            <a:off x="643242" y="715518"/>
            <a:ext cx="8177530" cy="0"/>
          </a:xfrm>
          <a:custGeom>
            <a:avLst/>
            <a:gdLst/>
            <a:ahLst/>
            <a:cxnLst/>
            <a:rect l="l" t="t" r="r" b="b"/>
            <a:pathLst>
              <a:path w="8177530">
                <a:moveTo>
                  <a:pt x="0" y="0"/>
                </a:moveTo>
                <a:lnTo>
                  <a:pt x="8176907" y="0"/>
                </a:lnTo>
              </a:path>
            </a:pathLst>
          </a:custGeom>
          <a:ln w="12700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9312" y="733425"/>
            <a:ext cx="133032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Гражданское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воспитание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2210" y="762381"/>
            <a:ext cx="582676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готовность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выполнению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обязанностей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гражданина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реализации его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прав, </a:t>
            </a:r>
            <a:r>
              <a:rPr sz="1400" dirty="0">
                <a:latin typeface="Calibri"/>
                <a:cs typeface="Calibri"/>
              </a:rPr>
              <a:t>уважение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свобод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законных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интересов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других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людей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78633" y="1259713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8633" y="1804035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78633" y="2206751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8633" y="2638425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8633" y="3395471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78633" y="3768090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8633" y="4469320"/>
            <a:ext cx="6541770" cy="635"/>
          </a:xfrm>
          <a:custGeom>
            <a:avLst/>
            <a:gdLst/>
            <a:ahLst/>
            <a:cxnLst/>
            <a:rect l="l" t="t" r="r" b="b"/>
            <a:pathLst>
              <a:path w="6541770" h="635">
                <a:moveTo>
                  <a:pt x="0" y="0"/>
                </a:moveTo>
                <a:lnTo>
                  <a:pt x="6541516" y="12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42210" y="1306830"/>
            <a:ext cx="6124575" cy="36455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443230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активное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участие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жизни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семьи,</a:t>
            </a:r>
            <a:r>
              <a:rPr sz="1400" spc="-10" dirty="0">
                <a:latin typeface="Calibri"/>
                <a:cs typeface="Calibri"/>
              </a:rPr>
              <a:t> образовательной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организации,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местного </a:t>
            </a:r>
            <a:r>
              <a:rPr sz="1400" dirty="0">
                <a:latin typeface="Calibri"/>
                <a:cs typeface="Calibri"/>
              </a:rPr>
              <a:t>сообщества,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родного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края,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страны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400" dirty="0">
                <a:latin typeface="Calibri"/>
                <a:cs typeface="Calibri"/>
              </a:rPr>
              <a:t>неприятие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любых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форм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экстремизма, дискриминации;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понимание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роли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различных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социальных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институтов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жизни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человека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540"/>
              </a:lnSpc>
            </a:pPr>
            <a:r>
              <a:rPr sz="1400" spc="-10" dirty="0">
                <a:latin typeface="Calibri"/>
                <a:cs typeface="Calibri"/>
              </a:rPr>
              <a:t>представление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основных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правах,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свободах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обязанностях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гражданина, </a:t>
            </a:r>
            <a:r>
              <a:rPr sz="1400" dirty="0">
                <a:latin typeface="Calibri"/>
                <a:cs typeface="Calibri"/>
              </a:rPr>
              <a:t>социальных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нормах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правилах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межличностных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отношений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поликультурном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многоконфессиональном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обществе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spc="-10" dirty="0">
                <a:latin typeface="Calibri"/>
                <a:cs typeface="Calibri"/>
              </a:rPr>
              <a:t>представление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 способах</a:t>
            </a:r>
            <a:r>
              <a:rPr sz="1400" spc="-10" dirty="0">
                <a:latin typeface="Calibri"/>
                <a:cs typeface="Calibri"/>
              </a:rPr>
              <a:t> противодействия коррупции</a:t>
            </a:r>
            <a:endParaRPr sz="1400">
              <a:latin typeface="Calibri"/>
              <a:cs typeface="Calibri"/>
            </a:endParaRPr>
          </a:p>
          <a:p>
            <a:pPr marL="12700" marR="850265">
              <a:lnSpc>
                <a:spcPts val="1540"/>
              </a:lnSpc>
              <a:spcBef>
                <a:spcPts val="1175"/>
              </a:spcBef>
            </a:pPr>
            <a:r>
              <a:rPr sz="1400" spc="-10" dirty="0">
                <a:latin typeface="Calibri"/>
                <a:cs typeface="Calibri"/>
              </a:rPr>
              <a:t>готовность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разнообразной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совместной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стремление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к </a:t>
            </a:r>
            <a:r>
              <a:rPr sz="1400" dirty="0">
                <a:latin typeface="Calibri"/>
                <a:cs typeface="Calibri"/>
              </a:rPr>
              <a:t>взаимопониманию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взаимопомощи,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активное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участие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школьном самоуправлении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  <a:spcBef>
                <a:spcPts val="885"/>
              </a:spcBef>
            </a:pPr>
            <a:r>
              <a:rPr sz="1400" spc="-10" dirty="0">
                <a:latin typeface="Calibri"/>
                <a:cs typeface="Calibri"/>
              </a:rPr>
              <a:t>готовность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участию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гуманитарной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(волонтерство;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помощь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400" spc="-10" dirty="0">
                <a:latin typeface="Calibri"/>
                <a:cs typeface="Calibri"/>
              </a:rPr>
              <a:t>людям,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нуждающимся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ней)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78633" y="5013617"/>
            <a:ext cx="6541770" cy="0"/>
          </a:xfrm>
          <a:custGeom>
            <a:avLst/>
            <a:gdLst/>
            <a:ahLst/>
            <a:cxnLst/>
            <a:rect l="l" t="t" r="r" b="b"/>
            <a:pathLst>
              <a:path w="6541770">
                <a:moveTo>
                  <a:pt x="0" y="0"/>
                </a:moveTo>
                <a:lnTo>
                  <a:pt x="6541516" y="0"/>
                </a:lnTo>
              </a:path>
            </a:pathLst>
          </a:custGeom>
          <a:ln w="12700">
            <a:solidFill>
              <a:srgbClr val="C2C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755" y="109804"/>
            <a:ext cx="5214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Оценка</a:t>
            </a:r>
            <a:r>
              <a:rPr spc="-15" dirty="0"/>
              <a:t> </a:t>
            </a:r>
            <a:r>
              <a:rPr dirty="0"/>
              <a:t>результатов</a:t>
            </a:r>
            <a:r>
              <a:rPr spc="-10" dirty="0"/>
              <a:t> </a:t>
            </a:r>
            <a:r>
              <a:rPr dirty="0"/>
              <a:t>освоения</a:t>
            </a:r>
            <a:r>
              <a:rPr spc="-15" dirty="0"/>
              <a:t> </a:t>
            </a:r>
            <a:r>
              <a:rPr spc="-25" dirty="0"/>
              <a:t>ООП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0600" y="577595"/>
            <a:ext cx="3967479" cy="1195070"/>
            <a:chOff x="580600" y="577595"/>
            <a:chExt cx="3967479" cy="1195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00" y="728619"/>
              <a:ext cx="3967058" cy="8790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577595"/>
              <a:ext cx="3849624" cy="11948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5675" y="891031"/>
              <a:ext cx="3517265" cy="400685"/>
            </a:xfrm>
            <a:custGeom>
              <a:avLst/>
              <a:gdLst/>
              <a:ahLst/>
              <a:cxnLst/>
              <a:rect l="l" t="t" r="r" b="b"/>
              <a:pathLst>
                <a:path w="3517265" h="400684">
                  <a:moveTo>
                    <a:pt x="3316236" y="0"/>
                  </a:moveTo>
                  <a:lnTo>
                    <a:pt x="200393" y="0"/>
                  </a:lnTo>
                  <a:lnTo>
                    <a:pt x="154446" y="5289"/>
                  </a:lnTo>
                  <a:lnTo>
                    <a:pt x="112268" y="20358"/>
                  </a:lnTo>
                  <a:lnTo>
                    <a:pt x="75060" y="44007"/>
                  </a:lnTo>
                  <a:lnTo>
                    <a:pt x="44026" y="75035"/>
                  </a:lnTo>
                  <a:lnTo>
                    <a:pt x="20369" y="112245"/>
                  </a:lnTo>
                  <a:lnTo>
                    <a:pt x="5292" y="154434"/>
                  </a:lnTo>
                  <a:lnTo>
                    <a:pt x="0" y="200405"/>
                  </a:lnTo>
                  <a:lnTo>
                    <a:pt x="5292" y="246330"/>
                  </a:lnTo>
                  <a:lnTo>
                    <a:pt x="20369" y="288486"/>
                  </a:lnTo>
                  <a:lnTo>
                    <a:pt x="44026" y="325672"/>
                  </a:lnTo>
                  <a:lnTo>
                    <a:pt x="75060" y="356687"/>
                  </a:lnTo>
                  <a:lnTo>
                    <a:pt x="112268" y="380329"/>
                  </a:lnTo>
                  <a:lnTo>
                    <a:pt x="154446" y="395395"/>
                  </a:lnTo>
                  <a:lnTo>
                    <a:pt x="200393" y="400684"/>
                  </a:lnTo>
                  <a:lnTo>
                    <a:pt x="3316236" y="400684"/>
                  </a:lnTo>
                  <a:lnTo>
                    <a:pt x="3362207" y="395395"/>
                  </a:lnTo>
                  <a:lnTo>
                    <a:pt x="3404397" y="380329"/>
                  </a:lnTo>
                  <a:lnTo>
                    <a:pt x="3441606" y="356687"/>
                  </a:lnTo>
                  <a:lnTo>
                    <a:pt x="3472635" y="325672"/>
                  </a:lnTo>
                  <a:lnTo>
                    <a:pt x="3496284" y="288486"/>
                  </a:lnTo>
                  <a:lnTo>
                    <a:pt x="3511353" y="246330"/>
                  </a:lnTo>
                  <a:lnTo>
                    <a:pt x="3516642" y="200405"/>
                  </a:lnTo>
                  <a:lnTo>
                    <a:pt x="3511353" y="154434"/>
                  </a:lnTo>
                  <a:lnTo>
                    <a:pt x="3496284" y="112245"/>
                  </a:lnTo>
                  <a:lnTo>
                    <a:pt x="3472635" y="75035"/>
                  </a:lnTo>
                  <a:lnTo>
                    <a:pt x="3441606" y="44007"/>
                  </a:lnTo>
                  <a:lnTo>
                    <a:pt x="3404397" y="20358"/>
                  </a:lnTo>
                  <a:lnTo>
                    <a:pt x="3362207" y="5289"/>
                  </a:lnTo>
                  <a:lnTo>
                    <a:pt x="3316236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1999" y="889254"/>
            <a:ext cx="27616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7315" algn="l"/>
                <a:tab pos="2183765" algn="l"/>
              </a:tabLst>
            </a:pP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9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9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9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9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9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9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dirty="0"/>
              <a:t>Промежуточная</a:t>
            </a:r>
            <a:r>
              <a:rPr spc="-75" dirty="0"/>
              <a:t> </a:t>
            </a:r>
            <a:r>
              <a:rPr spc="-10" dirty="0"/>
              <a:t>аттестация</a:t>
            </a:r>
          </a:p>
          <a:p>
            <a:pPr marL="184785" marR="250190">
              <a:lnSpc>
                <a:spcPct val="100000"/>
              </a:lnSpc>
            </a:pPr>
            <a:r>
              <a:rPr dirty="0"/>
              <a:t>обучающихся</a:t>
            </a:r>
            <a:r>
              <a:rPr spc="-10" dirty="0"/>
              <a:t> проводится</a:t>
            </a:r>
            <a:r>
              <a:rPr spc="-40" dirty="0"/>
              <a:t> </a:t>
            </a:r>
            <a:r>
              <a:rPr dirty="0"/>
              <a:t>в</a:t>
            </a:r>
            <a:r>
              <a:rPr spc="-10" dirty="0"/>
              <a:t> формах, определенных</a:t>
            </a:r>
            <a:r>
              <a:rPr dirty="0"/>
              <a:t> в</a:t>
            </a:r>
            <a:r>
              <a:rPr spc="5" dirty="0"/>
              <a:t> </a:t>
            </a:r>
            <a:r>
              <a:rPr spc="-10" dirty="0"/>
              <a:t>порядке,</a:t>
            </a:r>
          </a:p>
          <a:p>
            <a:pPr marL="184785">
              <a:lnSpc>
                <a:spcPct val="100000"/>
              </a:lnSpc>
            </a:pPr>
            <a:r>
              <a:rPr spc="-10" dirty="0"/>
              <a:t>установленном</a:t>
            </a:r>
            <a:r>
              <a:rPr spc="35" dirty="0"/>
              <a:t> </a:t>
            </a:r>
            <a:r>
              <a:rPr spc="-10" dirty="0"/>
              <a:t>Организацией.</a:t>
            </a:r>
          </a:p>
          <a:p>
            <a:pPr marL="184785" marR="43815" indent="-172720">
              <a:lnSpc>
                <a:spcPct val="100000"/>
              </a:lnSpc>
              <a:spcBef>
                <a:spcPts val="8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dirty="0"/>
              <a:t>Итоговая</a:t>
            </a:r>
            <a:r>
              <a:rPr spc="-75" dirty="0"/>
              <a:t> </a:t>
            </a:r>
            <a:r>
              <a:rPr dirty="0"/>
              <a:t>аттестация,</a:t>
            </a:r>
            <a:r>
              <a:rPr spc="-45" dirty="0"/>
              <a:t> </a:t>
            </a:r>
            <a:r>
              <a:rPr spc="-10" dirty="0"/>
              <a:t>завершающая </a:t>
            </a:r>
            <a:r>
              <a:rPr dirty="0"/>
              <a:t>освоение</a:t>
            </a:r>
            <a:r>
              <a:rPr spc="-45" dirty="0"/>
              <a:t> </a:t>
            </a:r>
            <a:r>
              <a:rPr dirty="0"/>
              <a:t>программ</a:t>
            </a:r>
            <a:r>
              <a:rPr spc="-30" dirty="0"/>
              <a:t> </a:t>
            </a:r>
            <a:r>
              <a:rPr dirty="0"/>
              <a:t>основного</a:t>
            </a:r>
            <a:r>
              <a:rPr spc="-65" dirty="0"/>
              <a:t> </a:t>
            </a:r>
            <a:r>
              <a:rPr spc="-10" dirty="0"/>
              <a:t>общего </a:t>
            </a:r>
            <a:r>
              <a:rPr dirty="0"/>
              <a:t>образования,</a:t>
            </a:r>
            <a:r>
              <a:rPr spc="-20" dirty="0"/>
              <a:t> </a:t>
            </a:r>
            <a:r>
              <a:rPr spc="-10" dirty="0"/>
              <a:t>является</a:t>
            </a:r>
            <a:r>
              <a:rPr spc="-30" dirty="0"/>
              <a:t> </a:t>
            </a:r>
            <a:r>
              <a:rPr spc="-10" dirty="0"/>
              <a:t>обязательной</a:t>
            </a:r>
            <a:r>
              <a:rPr spc="-30" dirty="0"/>
              <a:t> </a:t>
            </a:r>
            <a:r>
              <a:rPr spc="-50" dirty="0"/>
              <a:t>и </a:t>
            </a:r>
            <a:r>
              <a:rPr spc="-10" dirty="0"/>
              <a:t>проводится</a:t>
            </a:r>
            <a:r>
              <a:rPr spc="-3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dirty="0"/>
              <a:t>порядке</a:t>
            </a:r>
            <a:r>
              <a:rPr spc="-1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в</a:t>
            </a:r>
            <a:r>
              <a:rPr spc="-10" dirty="0"/>
              <a:t> форме, которые</a:t>
            </a:r>
            <a:r>
              <a:rPr spc="15" dirty="0"/>
              <a:t> </a:t>
            </a:r>
            <a:r>
              <a:rPr spc="-10" dirty="0"/>
              <a:t>установлены</a:t>
            </a:r>
            <a:r>
              <a:rPr dirty="0"/>
              <a:t> </a:t>
            </a:r>
            <a:r>
              <a:rPr spc="-10" dirty="0"/>
              <a:t>Организацией.</a:t>
            </a:r>
          </a:p>
          <a:p>
            <a:pPr marL="184785" marR="481965" indent="-172720" algn="just">
              <a:lnSpc>
                <a:spcPct val="100000"/>
              </a:lnSpc>
              <a:spcBef>
                <a:spcPts val="8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dirty="0"/>
              <a:t>Оценка</a:t>
            </a:r>
            <a:r>
              <a:rPr spc="-40" dirty="0"/>
              <a:t> </a:t>
            </a:r>
            <a:r>
              <a:rPr dirty="0"/>
              <a:t>личностных</a:t>
            </a:r>
            <a:r>
              <a:rPr spc="-55" dirty="0"/>
              <a:t> </a:t>
            </a:r>
            <a:r>
              <a:rPr spc="-10" dirty="0"/>
              <a:t>результатов </a:t>
            </a:r>
            <a:r>
              <a:rPr dirty="0"/>
              <a:t>освоения</a:t>
            </a:r>
            <a:r>
              <a:rPr spc="-60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spc="-10" dirty="0"/>
              <a:t>основного </a:t>
            </a:r>
            <a:r>
              <a:rPr dirty="0"/>
              <a:t>общего</a:t>
            </a:r>
            <a:r>
              <a:rPr spc="-35" dirty="0"/>
              <a:t> </a:t>
            </a:r>
            <a:r>
              <a:rPr dirty="0"/>
              <a:t>образования</a:t>
            </a:r>
            <a:r>
              <a:rPr spc="-45" dirty="0"/>
              <a:t> </a:t>
            </a:r>
            <a:r>
              <a:rPr dirty="0">
                <a:solidFill>
                  <a:srgbClr val="FF0000"/>
                </a:solidFill>
              </a:rPr>
              <a:t>не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является</a:t>
            </a:r>
          </a:p>
          <a:p>
            <a:pPr marL="184785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предметом</a:t>
            </a:r>
            <a:r>
              <a:rPr spc="-10" dirty="0"/>
              <a:t> промежуточной</a:t>
            </a:r>
            <a:r>
              <a:rPr spc="-25" dirty="0"/>
              <a:t> </a:t>
            </a:r>
            <a:r>
              <a:rPr dirty="0"/>
              <a:t>и</a:t>
            </a:r>
            <a:r>
              <a:rPr spc="-10" dirty="0"/>
              <a:t> итоговой аттестации.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725881" y="553212"/>
            <a:ext cx="4025265" cy="1222375"/>
            <a:chOff x="4725881" y="553212"/>
            <a:chExt cx="4025265" cy="12223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5881" y="698138"/>
              <a:ext cx="3999056" cy="906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9264" y="553212"/>
              <a:ext cx="3971543" cy="12222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50968" y="861060"/>
              <a:ext cx="3534410" cy="409575"/>
            </a:xfrm>
            <a:custGeom>
              <a:avLst/>
              <a:gdLst/>
              <a:ahLst/>
              <a:cxnLst/>
              <a:rect l="l" t="t" r="r" b="b"/>
              <a:pathLst>
                <a:path w="3534409" h="409575">
                  <a:moveTo>
                    <a:pt x="3329305" y="0"/>
                  </a:moveTo>
                  <a:lnTo>
                    <a:pt x="204724" y="0"/>
                  </a:lnTo>
                  <a:lnTo>
                    <a:pt x="157793" y="5408"/>
                  </a:lnTo>
                  <a:lnTo>
                    <a:pt x="114707" y="20814"/>
                  </a:lnTo>
                  <a:lnTo>
                    <a:pt x="76694" y="44986"/>
                  </a:lnTo>
                  <a:lnTo>
                    <a:pt x="44986" y="76694"/>
                  </a:lnTo>
                  <a:lnTo>
                    <a:pt x="20814" y="114707"/>
                  </a:lnTo>
                  <a:lnTo>
                    <a:pt x="5408" y="157793"/>
                  </a:lnTo>
                  <a:lnTo>
                    <a:pt x="0" y="204724"/>
                  </a:lnTo>
                  <a:lnTo>
                    <a:pt x="5411" y="251701"/>
                  </a:lnTo>
                  <a:lnTo>
                    <a:pt x="20830" y="294821"/>
                  </a:lnTo>
                  <a:lnTo>
                    <a:pt x="44986" y="332806"/>
                  </a:lnTo>
                  <a:lnTo>
                    <a:pt x="76694" y="364501"/>
                  </a:lnTo>
                  <a:lnTo>
                    <a:pt x="114707" y="388655"/>
                  </a:lnTo>
                  <a:lnTo>
                    <a:pt x="157793" y="404045"/>
                  </a:lnTo>
                  <a:lnTo>
                    <a:pt x="204724" y="409448"/>
                  </a:lnTo>
                  <a:lnTo>
                    <a:pt x="3329305" y="409575"/>
                  </a:lnTo>
                  <a:lnTo>
                    <a:pt x="3376235" y="404165"/>
                  </a:lnTo>
                  <a:lnTo>
                    <a:pt x="3419321" y="388757"/>
                  </a:lnTo>
                  <a:lnTo>
                    <a:pt x="3457334" y="364578"/>
                  </a:lnTo>
                  <a:lnTo>
                    <a:pt x="3489042" y="332856"/>
                  </a:lnTo>
                  <a:lnTo>
                    <a:pt x="3513223" y="294796"/>
                  </a:lnTo>
                  <a:lnTo>
                    <a:pt x="3528621" y="251694"/>
                  </a:lnTo>
                  <a:lnTo>
                    <a:pt x="3534029" y="204724"/>
                  </a:lnTo>
                  <a:lnTo>
                    <a:pt x="3528620" y="157793"/>
                  </a:lnTo>
                  <a:lnTo>
                    <a:pt x="3513214" y="114707"/>
                  </a:lnTo>
                  <a:lnTo>
                    <a:pt x="3489042" y="76694"/>
                  </a:lnTo>
                  <a:lnTo>
                    <a:pt x="3457334" y="44986"/>
                  </a:lnTo>
                  <a:lnTo>
                    <a:pt x="3419321" y="20814"/>
                  </a:lnTo>
                  <a:lnTo>
                    <a:pt x="3376235" y="5408"/>
                  </a:lnTo>
                  <a:lnTo>
                    <a:pt x="332930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64277" y="869061"/>
            <a:ext cx="2865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1925" algn="l"/>
                <a:tab pos="227203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Ф</a:t>
            </a:r>
            <a:r>
              <a:rPr sz="20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20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Н</a:t>
            </a:r>
            <a:r>
              <a:rPr sz="20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5169153" y="1510030"/>
            <a:ext cx="2936240" cy="3019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dirty="0"/>
              <a:t>Промежуточная</a:t>
            </a:r>
            <a:r>
              <a:rPr spc="-75" dirty="0"/>
              <a:t> </a:t>
            </a:r>
            <a:r>
              <a:rPr spc="-10" dirty="0"/>
              <a:t>аттестация</a:t>
            </a:r>
          </a:p>
          <a:p>
            <a:pPr marL="184785" marR="5080">
              <a:lnSpc>
                <a:spcPct val="100000"/>
              </a:lnSpc>
            </a:pPr>
            <a:r>
              <a:rPr dirty="0"/>
              <a:t>обучающихся</a:t>
            </a:r>
            <a:r>
              <a:rPr spc="-10" dirty="0"/>
              <a:t> проводится</a:t>
            </a:r>
            <a:r>
              <a:rPr spc="-40" dirty="0"/>
              <a:t> </a:t>
            </a:r>
            <a:r>
              <a:rPr dirty="0"/>
              <a:t>в</a:t>
            </a:r>
            <a:r>
              <a:rPr spc="-10" dirty="0"/>
              <a:t> формах, определенных</a:t>
            </a:r>
            <a:r>
              <a:rPr dirty="0"/>
              <a:t> в</a:t>
            </a:r>
            <a:r>
              <a:rPr spc="5" dirty="0"/>
              <a:t> </a:t>
            </a:r>
            <a:r>
              <a:rPr spc="-10" dirty="0"/>
              <a:t>порядке,</a:t>
            </a:r>
          </a:p>
          <a:p>
            <a:pPr marL="184785">
              <a:lnSpc>
                <a:spcPct val="100000"/>
              </a:lnSpc>
            </a:pPr>
            <a:r>
              <a:rPr spc="-10" dirty="0"/>
              <a:t>установленном</a:t>
            </a:r>
            <a:r>
              <a:rPr spc="35" dirty="0"/>
              <a:t> </a:t>
            </a:r>
            <a:r>
              <a:rPr spc="-10" dirty="0"/>
              <a:t>Организацией.</a:t>
            </a:r>
          </a:p>
          <a:p>
            <a:pPr marL="184785" marR="250190" indent="-172720">
              <a:lnSpc>
                <a:spcPct val="100000"/>
              </a:lnSpc>
              <a:spcBef>
                <a:spcPts val="8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b="1" dirty="0">
                <a:solidFill>
                  <a:srgbClr val="FF0000"/>
                </a:solidFill>
              </a:rPr>
              <a:t>Итоговой</a:t>
            </a:r>
            <a:r>
              <a:rPr b="1" spc="-5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аттестации</a:t>
            </a:r>
            <a:r>
              <a:rPr b="1" spc="-2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по</a:t>
            </a:r>
            <a:r>
              <a:rPr b="1" spc="-5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уровню </a:t>
            </a:r>
            <a:r>
              <a:rPr b="1" dirty="0">
                <a:solidFill>
                  <a:srgbClr val="FF0000"/>
                </a:solidFill>
              </a:rPr>
              <a:t>начального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общего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образования </a:t>
            </a:r>
            <a:r>
              <a:rPr b="1" dirty="0">
                <a:solidFill>
                  <a:srgbClr val="FF0000"/>
                </a:solidFill>
              </a:rPr>
              <a:t>проекты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ФГОС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НОО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spc="-25" dirty="0" err="1" smtClean="0">
                <a:solidFill>
                  <a:srgbClr val="FF0000"/>
                </a:solidFill>
              </a:rPr>
              <a:t>не</a:t>
            </a:r>
            <a:r>
              <a:rPr lang="ru-RU" b="1" spc="-25" dirty="0" smtClean="0">
                <a:solidFill>
                  <a:srgbClr val="FF0000"/>
                </a:solidFill>
              </a:rPr>
              <a:t> </a:t>
            </a:r>
            <a:r>
              <a:rPr b="1" spc="-10" dirty="0" err="1" smtClean="0">
                <a:solidFill>
                  <a:srgbClr val="FF0000"/>
                </a:solidFill>
              </a:rPr>
              <a:t>предусматривают</a:t>
            </a:r>
            <a:r>
              <a:rPr b="1" spc="-10" dirty="0">
                <a:solidFill>
                  <a:srgbClr val="FF0000"/>
                </a:solidFill>
              </a:rPr>
              <a:t>.</a:t>
            </a:r>
          </a:p>
          <a:p>
            <a:pPr marL="184785" marR="201295" indent="-172720">
              <a:lnSpc>
                <a:spcPct val="100000"/>
              </a:lnSpc>
              <a:spcBef>
                <a:spcPts val="805"/>
              </a:spcBef>
              <a:buClr>
                <a:srgbClr val="7E7E7E"/>
              </a:buClr>
              <a:buSzPct val="167857"/>
              <a:buFont typeface="Arial"/>
              <a:buChar char="•"/>
              <a:tabLst>
                <a:tab pos="185420" algn="l"/>
              </a:tabLst>
            </a:pPr>
            <a:r>
              <a:rPr dirty="0"/>
              <a:t>Оценка</a:t>
            </a:r>
            <a:r>
              <a:rPr spc="-40" dirty="0"/>
              <a:t> </a:t>
            </a:r>
            <a:r>
              <a:rPr dirty="0"/>
              <a:t>личностных</a:t>
            </a:r>
            <a:r>
              <a:rPr spc="-55" dirty="0"/>
              <a:t> </a:t>
            </a:r>
            <a:r>
              <a:rPr spc="-10" dirty="0"/>
              <a:t>результатов </a:t>
            </a:r>
            <a:r>
              <a:rPr dirty="0"/>
              <a:t>освоения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30" dirty="0"/>
              <a:t> </a:t>
            </a:r>
            <a:r>
              <a:rPr spc="-10" dirty="0"/>
              <a:t>начального </a:t>
            </a:r>
            <a:r>
              <a:rPr dirty="0"/>
              <a:t>общего</a:t>
            </a:r>
            <a:r>
              <a:rPr spc="-40" dirty="0"/>
              <a:t> </a:t>
            </a:r>
            <a:r>
              <a:rPr dirty="0"/>
              <a:t>образования</a:t>
            </a:r>
            <a:r>
              <a:rPr spc="-50" dirty="0"/>
              <a:t> </a:t>
            </a:r>
            <a:r>
              <a:rPr dirty="0">
                <a:solidFill>
                  <a:srgbClr val="FF0000"/>
                </a:solidFill>
              </a:rPr>
              <a:t>не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является </a:t>
            </a:r>
            <a:r>
              <a:rPr dirty="0"/>
              <a:t>предметом</a:t>
            </a:r>
            <a:r>
              <a:rPr spc="-75" dirty="0"/>
              <a:t> </a:t>
            </a:r>
            <a:r>
              <a:rPr spc="-10" dirty="0"/>
              <a:t>промежуточной</a:t>
            </a: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аттестации.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1164" y="1371600"/>
            <a:ext cx="2775585" cy="3771900"/>
            <a:chOff x="4741164" y="1371600"/>
            <a:chExt cx="2775585" cy="3771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1164" y="1371600"/>
              <a:ext cx="2775204" cy="3771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5428" y="1814322"/>
              <a:ext cx="2075561" cy="2809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17922" y="4369371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29" h="392429">
                  <a:moveTo>
                    <a:pt x="195961" y="0"/>
                  </a:moveTo>
                  <a:lnTo>
                    <a:pt x="151035" y="5175"/>
                  </a:lnTo>
                  <a:lnTo>
                    <a:pt x="109792" y="19916"/>
                  </a:lnTo>
                  <a:lnTo>
                    <a:pt x="73406" y="43048"/>
                  </a:lnTo>
                  <a:lnTo>
                    <a:pt x="43057" y="73393"/>
                  </a:lnTo>
                  <a:lnTo>
                    <a:pt x="19921" y="109776"/>
                  </a:lnTo>
                  <a:lnTo>
                    <a:pt x="5176" y="151019"/>
                  </a:lnTo>
                  <a:lnTo>
                    <a:pt x="0" y="195948"/>
                  </a:lnTo>
                  <a:lnTo>
                    <a:pt x="5176" y="240875"/>
                  </a:lnTo>
                  <a:lnTo>
                    <a:pt x="19921" y="282117"/>
                  </a:lnTo>
                  <a:lnTo>
                    <a:pt x="43057" y="318497"/>
                  </a:lnTo>
                  <a:lnTo>
                    <a:pt x="73406" y="348840"/>
                  </a:lnTo>
                  <a:lnTo>
                    <a:pt x="109792" y="371969"/>
                  </a:lnTo>
                  <a:lnTo>
                    <a:pt x="151035" y="386709"/>
                  </a:lnTo>
                  <a:lnTo>
                    <a:pt x="195961" y="391883"/>
                  </a:lnTo>
                  <a:lnTo>
                    <a:pt x="240886" y="386709"/>
                  </a:lnTo>
                  <a:lnTo>
                    <a:pt x="282129" y="371969"/>
                  </a:lnTo>
                  <a:lnTo>
                    <a:pt x="318515" y="348840"/>
                  </a:lnTo>
                  <a:lnTo>
                    <a:pt x="348864" y="318497"/>
                  </a:lnTo>
                  <a:lnTo>
                    <a:pt x="372000" y="282117"/>
                  </a:lnTo>
                  <a:lnTo>
                    <a:pt x="386745" y="240875"/>
                  </a:lnTo>
                  <a:lnTo>
                    <a:pt x="391922" y="195948"/>
                  </a:lnTo>
                  <a:lnTo>
                    <a:pt x="386745" y="151019"/>
                  </a:lnTo>
                  <a:lnTo>
                    <a:pt x="372000" y="109776"/>
                  </a:lnTo>
                  <a:lnTo>
                    <a:pt x="348864" y="73393"/>
                  </a:lnTo>
                  <a:lnTo>
                    <a:pt x="318515" y="43048"/>
                  </a:lnTo>
                  <a:lnTo>
                    <a:pt x="282129" y="19916"/>
                  </a:lnTo>
                  <a:lnTo>
                    <a:pt x="240886" y="5175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DF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17675" y="1152143"/>
            <a:ext cx="5039995" cy="3991610"/>
            <a:chOff x="1217675" y="1152143"/>
            <a:chExt cx="5039995" cy="3991610"/>
          </a:xfrm>
        </p:grpSpPr>
        <p:sp>
          <p:nvSpPr>
            <p:cNvPr id="7" name="object 7"/>
            <p:cNvSpPr/>
            <p:nvPr/>
          </p:nvSpPr>
          <p:spPr>
            <a:xfrm>
              <a:off x="1698116" y="3468877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29">
                  <a:moveTo>
                    <a:pt x="195960" y="0"/>
                  </a:moveTo>
                  <a:lnTo>
                    <a:pt x="151035" y="5176"/>
                  </a:lnTo>
                  <a:lnTo>
                    <a:pt x="109792" y="19921"/>
                  </a:lnTo>
                  <a:lnTo>
                    <a:pt x="73406" y="43057"/>
                  </a:lnTo>
                  <a:lnTo>
                    <a:pt x="43057" y="73406"/>
                  </a:lnTo>
                  <a:lnTo>
                    <a:pt x="19921" y="109792"/>
                  </a:lnTo>
                  <a:lnTo>
                    <a:pt x="5176" y="151035"/>
                  </a:lnTo>
                  <a:lnTo>
                    <a:pt x="0" y="195961"/>
                  </a:lnTo>
                  <a:lnTo>
                    <a:pt x="5176" y="240886"/>
                  </a:lnTo>
                  <a:lnTo>
                    <a:pt x="19921" y="282129"/>
                  </a:lnTo>
                  <a:lnTo>
                    <a:pt x="43057" y="318515"/>
                  </a:lnTo>
                  <a:lnTo>
                    <a:pt x="73406" y="348864"/>
                  </a:lnTo>
                  <a:lnTo>
                    <a:pt x="109792" y="372000"/>
                  </a:lnTo>
                  <a:lnTo>
                    <a:pt x="151035" y="386745"/>
                  </a:lnTo>
                  <a:lnTo>
                    <a:pt x="195960" y="391922"/>
                  </a:lnTo>
                  <a:lnTo>
                    <a:pt x="240886" y="386745"/>
                  </a:lnTo>
                  <a:lnTo>
                    <a:pt x="282129" y="372000"/>
                  </a:lnTo>
                  <a:lnTo>
                    <a:pt x="318515" y="348864"/>
                  </a:lnTo>
                  <a:lnTo>
                    <a:pt x="348864" y="318515"/>
                  </a:lnTo>
                  <a:lnTo>
                    <a:pt x="372000" y="282129"/>
                  </a:lnTo>
                  <a:lnTo>
                    <a:pt x="386745" y="240886"/>
                  </a:lnTo>
                  <a:lnTo>
                    <a:pt x="391921" y="195961"/>
                  </a:lnTo>
                  <a:lnTo>
                    <a:pt x="386745" y="151035"/>
                  </a:lnTo>
                  <a:lnTo>
                    <a:pt x="372000" y="109792"/>
                  </a:lnTo>
                  <a:lnTo>
                    <a:pt x="348864" y="73406"/>
                  </a:lnTo>
                  <a:lnTo>
                    <a:pt x="318515" y="43057"/>
                  </a:lnTo>
                  <a:lnTo>
                    <a:pt x="282129" y="19921"/>
                  </a:lnTo>
                  <a:lnTo>
                    <a:pt x="240886" y="5176"/>
                  </a:lnTo>
                  <a:lnTo>
                    <a:pt x="195960" y="0"/>
                  </a:lnTo>
                  <a:close/>
                </a:path>
              </a:pathLst>
            </a:custGeom>
            <a:solidFill>
              <a:srgbClr val="DF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5391" y="1152143"/>
              <a:ext cx="3502152" cy="39913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877" y="1814321"/>
              <a:ext cx="2075561" cy="28090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7675" y="1152143"/>
              <a:ext cx="3502152" cy="3991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0399" y="1814321"/>
              <a:ext cx="2075561" cy="280904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69491" y="136601"/>
            <a:ext cx="5978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81D34"/>
                </a:solidFill>
              </a:rPr>
              <a:t>Детализация</a:t>
            </a:r>
            <a:r>
              <a:rPr spc="-30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требований</a:t>
            </a:r>
            <a:r>
              <a:rPr spc="-35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к</a:t>
            </a:r>
            <a:r>
              <a:rPr spc="-15" dirty="0">
                <a:solidFill>
                  <a:srgbClr val="181D34"/>
                </a:solidFill>
              </a:rPr>
              <a:t> </a:t>
            </a:r>
            <a:r>
              <a:rPr spc="-10" dirty="0">
                <a:solidFill>
                  <a:srgbClr val="181D34"/>
                </a:solidFill>
              </a:rPr>
              <a:t>результатам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47008" y="589483"/>
            <a:ext cx="2866390" cy="715645"/>
          </a:xfrm>
          <a:prstGeom prst="rect">
            <a:avLst/>
          </a:prstGeom>
          <a:solidFill>
            <a:srgbClr val="5ECCF3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36449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5662" y="1542415"/>
            <a:ext cx="207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Действующий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ФГОС: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5662" y="2185797"/>
            <a:ext cx="26581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«Метапредметные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результаты </a:t>
            </a:r>
            <a:r>
              <a:rPr sz="1400" b="1" dirty="0">
                <a:latin typeface="Calibri"/>
                <a:cs typeface="Calibri"/>
              </a:rPr>
              <a:t>освоения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основной</a:t>
            </a:r>
            <a:endParaRPr sz="1400">
              <a:latin typeface="Calibri"/>
              <a:cs typeface="Calibri"/>
            </a:endParaRPr>
          </a:p>
          <a:p>
            <a:pPr marL="12700" marR="8636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образовательной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программы начального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общего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образования </a:t>
            </a:r>
            <a:r>
              <a:rPr sz="1400" b="1" dirty="0">
                <a:latin typeface="Calibri"/>
                <a:cs typeface="Calibri"/>
              </a:rPr>
              <a:t>должны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отражать: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Всего</a:t>
            </a:r>
            <a:r>
              <a:rPr sz="20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=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AFEF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метапредметных</a:t>
            </a:r>
            <a:r>
              <a:rPr sz="16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результатов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8235" y="1323213"/>
            <a:ext cx="131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Проект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8235" y="1600581"/>
            <a:ext cx="345630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b="1" spc="-25" dirty="0">
                <a:latin typeface="Calibri"/>
                <a:cs typeface="Calibri"/>
              </a:rPr>
              <a:t>1.</a:t>
            </a:r>
            <a:r>
              <a:rPr sz="1400" b="1" dirty="0">
                <a:latin typeface="Calibri"/>
                <a:cs typeface="Calibri"/>
              </a:rPr>
              <a:t>	</a:t>
            </a:r>
            <a:r>
              <a:rPr sz="1400" b="1" spc="-10" dirty="0">
                <a:latin typeface="Calibri"/>
                <a:cs typeface="Calibri"/>
              </a:rPr>
              <a:t>Овладение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универсальными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учебными познавательными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действиями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lvl="1" indent="-30988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Базовые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логические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действия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5,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6)</a:t>
            </a:r>
            <a:endParaRPr sz="1400">
              <a:latin typeface="Calibri"/>
              <a:cs typeface="Calibri"/>
            </a:endParaRPr>
          </a:p>
          <a:p>
            <a:pPr marL="12700" marR="8255" lvl="1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Базовые</a:t>
            </a:r>
            <a:r>
              <a:rPr sz="1400" i="1" spc="31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исследовательские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действия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 –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6, </a:t>
            </a:r>
            <a:r>
              <a:rPr sz="1400" i="1" dirty="0">
                <a:latin typeface="Calibri"/>
                <a:cs typeface="Calibri"/>
              </a:rPr>
              <a:t>ООО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4)</a:t>
            </a:r>
            <a:endParaRPr sz="1400">
              <a:latin typeface="Calibri"/>
              <a:cs typeface="Calibri"/>
            </a:endParaRPr>
          </a:p>
          <a:p>
            <a:pPr marL="321945" lvl="1" indent="-309880">
              <a:lnSpc>
                <a:spcPct val="100000"/>
              </a:lnSpc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Работа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информацией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6,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ООО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5)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 startAt="2"/>
              <a:tabLst>
                <a:tab pos="191135" algn="l"/>
              </a:tabLst>
            </a:pPr>
            <a:r>
              <a:rPr b="1" i="0" spc="-10" dirty="0">
                <a:latin typeface="Calibri"/>
                <a:cs typeface="Calibri"/>
              </a:rPr>
              <a:t>Овладение универсальными</a:t>
            </a:r>
            <a:r>
              <a:rPr b="1" i="0" spc="-5" dirty="0">
                <a:latin typeface="Calibri"/>
                <a:cs typeface="Calibri"/>
              </a:rPr>
              <a:t> </a:t>
            </a:r>
            <a:r>
              <a:rPr b="1" i="0" spc="-10" dirty="0">
                <a:latin typeface="Calibri"/>
                <a:cs typeface="Calibri"/>
              </a:rPr>
              <a:t>учебными</a:t>
            </a:r>
          </a:p>
          <a:p>
            <a:pPr marL="12700">
              <a:lnSpc>
                <a:spcPct val="100000"/>
              </a:lnSpc>
            </a:pPr>
            <a:r>
              <a:rPr b="1" i="0" spc="-10" dirty="0">
                <a:latin typeface="Calibri"/>
                <a:cs typeface="Calibri"/>
              </a:rPr>
              <a:t>коммуникативными</a:t>
            </a:r>
            <a:r>
              <a:rPr b="1" i="0" spc="-15" dirty="0">
                <a:latin typeface="Calibri"/>
                <a:cs typeface="Calibri"/>
              </a:rPr>
              <a:t> </a:t>
            </a:r>
            <a:r>
              <a:rPr b="1" i="0" spc="-10" dirty="0">
                <a:latin typeface="Calibri"/>
                <a:cs typeface="Calibri"/>
              </a:rPr>
              <a:t>действиями</a:t>
            </a:r>
          </a:p>
          <a:p>
            <a:pPr marL="321945" lvl="1" indent="-309880">
              <a:lnSpc>
                <a:spcPct val="100000"/>
              </a:lnSpc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Общение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8,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ООО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6)</a:t>
            </a:r>
            <a:endParaRPr sz="1400">
              <a:latin typeface="Calibri"/>
              <a:cs typeface="Calibri"/>
            </a:endParaRPr>
          </a:p>
          <a:p>
            <a:pPr marL="321945" lvl="1" indent="-309880">
              <a:lnSpc>
                <a:spcPct val="100000"/>
              </a:lnSpc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Совместная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деятельность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4, ООО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 </a:t>
            </a:r>
            <a:r>
              <a:rPr sz="1400" i="1" spc="-25" dirty="0">
                <a:latin typeface="Calibri"/>
                <a:cs typeface="Calibri"/>
              </a:rPr>
              <a:t>4)</a:t>
            </a:r>
            <a:endParaRPr sz="14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 startAt="3"/>
              <a:tabLst>
                <a:tab pos="191135" algn="l"/>
              </a:tabLst>
            </a:pPr>
            <a:r>
              <a:rPr b="1" i="0" spc="-10" dirty="0">
                <a:latin typeface="Calibri"/>
                <a:cs typeface="Calibri"/>
              </a:rPr>
              <a:t>Овладение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b="1" i="0" spc="-10" dirty="0">
                <a:latin typeface="Calibri"/>
                <a:cs typeface="Calibri"/>
              </a:rPr>
              <a:t>универсальными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b="1" i="0" spc="-10" dirty="0">
                <a:latin typeface="Calibri"/>
                <a:cs typeface="Calibri"/>
              </a:rPr>
              <a:t>регулятивными</a:t>
            </a:r>
          </a:p>
          <a:p>
            <a:pPr marL="12700">
              <a:lnSpc>
                <a:spcPct val="100000"/>
              </a:lnSpc>
            </a:pPr>
            <a:r>
              <a:rPr b="1" i="0" spc="-10" dirty="0">
                <a:latin typeface="Calibri"/>
                <a:cs typeface="Calibri"/>
              </a:rPr>
              <a:t>действиями</a:t>
            </a:r>
          </a:p>
          <a:p>
            <a:pPr marL="321945" lvl="1" indent="-309880">
              <a:lnSpc>
                <a:spcPct val="100000"/>
              </a:lnSpc>
              <a:buFont typeface="Calibri"/>
              <a:buAutoNum type="arabicPeriod"/>
              <a:tabLst>
                <a:tab pos="322580" algn="l"/>
              </a:tabLst>
            </a:pPr>
            <a:r>
              <a:rPr sz="1400" i="1" dirty="0">
                <a:latin typeface="Calibri"/>
                <a:cs typeface="Calibri"/>
              </a:rPr>
              <a:t>Самоорганизация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2,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ООО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-25" dirty="0">
                <a:latin typeface="Calibri"/>
                <a:cs typeface="Calibri"/>
              </a:rPr>
              <a:t> 2)</a:t>
            </a:r>
            <a:endParaRPr sz="1400">
              <a:latin typeface="Calibri"/>
              <a:cs typeface="Calibri"/>
            </a:endParaRPr>
          </a:p>
          <a:p>
            <a:pPr marL="321945" lvl="1" indent="-309880">
              <a:lnSpc>
                <a:spcPts val="1660"/>
              </a:lnSpc>
              <a:buFont typeface="Calibri"/>
              <a:buAutoNum type="arabicPeriod"/>
              <a:tabLst>
                <a:tab pos="322580" algn="l"/>
              </a:tabLst>
            </a:pPr>
            <a:r>
              <a:rPr sz="1400" i="1" spc="-10" dirty="0">
                <a:latin typeface="Calibri"/>
                <a:cs typeface="Calibri"/>
              </a:rPr>
              <a:t>Самоконтроль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(НОО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2, ООО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-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3)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000" b="1" i="0" dirty="0">
                <a:solidFill>
                  <a:srgbClr val="00AFEF"/>
                </a:solidFill>
                <a:latin typeface="Calibri"/>
                <a:cs typeface="Calibri"/>
              </a:rPr>
              <a:t>Всего</a:t>
            </a:r>
            <a:r>
              <a:rPr sz="2000" b="1" i="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00AFEF"/>
                </a:solidFill>
                <a:latin typeface="Calibri"/>
                <a:cs typeface="Calibri"/>
              </a:rPr>
              <a:t>=</a:t>
            </a:r>
            <a:r>
              <a:rPr sz="2000" b="1" i="0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00AFEF"/>
                </a:solidFill>
                <a:latin typeface="Calibri"/>
                <a:cs typeface="Calibri"/>
              </a:rPr>
              <a:t>33/30</a:t>
            </a:r>
            <a:r>
              <a:rPr sz="2000" b="1" i="0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i="0" spc="-10" dirty="0">
                <a:solidFill>
                  <a:srgbClr val="00AFEF"/>
                </a:solidFill>
                <a:latin typeface="Calibri"/>
                <a:cs typeface="Calibri"/>
              </a:rPr>
              <a:t>конкретных</a:t>
            </a:r>
            <a:r>
              <a:rPr sz="1600" b="1" i="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i="0" spc="-10" dirty="0">
                <a:solidFill>
                  <a:srgbClr val="00AFEF"/>
                </a:solidFill>
                <a:latin typeface="Calibri"/>
                <a:cs typeface="Calibri"/>
              </a:rPr>
              <a:t>результатов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501" y="135128"/>
            <a:ext cx="597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81D34"/>
                </a:solidFill>
              </a:rPr>
              <a:t>Детализация</a:t>
            </a:r>
            <a:r>
              <a:rPr spc="-10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требований</a:t>
            </a:r>
            <a:r>
              <a:rPr spc="-20" dirty="0">
                <a:solidFill>
                  <a:srgbClr val="181D34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к</a:t>
            </a:r>
            <a:r>
              <a:rPr spc="5" dirty="0">
                <a:solidFill>
                  <a:srgbClr val="181D34"/>
                </a:solidFill>
              </a:rPr>
              <a:t> </a:t>
            </a:r>
            <a:r>
              <a:rPr spc="-10" dirty="0">
                <a:solidFill>
                  <a:srgbClr val="181D34"/>
                </a:solidFill>
              </a:rPr>
              <a:t>результатам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7675" y="1152143"/>
            <a:ext cx="6661784" cy="3991610"/>
            <a:chOff x="1217675" y="1152143"/>
            <a:chExt cx="6661784" cy="3991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868" y="1371599"/>
              <a:ext cx="2775204" cy="3771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8877" y="1814321"/>
              <a:ext cx="2075561" cy="2809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7" y="1152143"/>
              <a:ext cx="3502152" cy="3991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0033" y="1814321"/>
              <a:ext cx="2075434" cy="28090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7675" y="1152143"/>
              <a:ext cx="3502152" cy="39913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0399" y="1814321"/>
              <a:ext cx="2075561" cy="28090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01189" y="814425"/>
            <a:ext cx="4592955" cy="537845"/>
          </a:xfrm>
          <a:prstGeom prst="rect">
            <a:avLst/>
          </a:prstGeom>
          <a:solidFill>
            <a:srgbClr val="5ECCF3"/>
          </a:solidFill>
        </p:spPr>
        <p:txBody>
          <a:bodyPr vert="horz" wrap="square" lIns="0" tIns="16002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260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4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400" b="1" spc="5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b="1" spc="5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014" y="2116327"/>
            <a:ext cx="35934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формирование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системы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научных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знаний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….;</a:t>
            </a:r>
            <a:endParaRPr sz="1200">
              <a:latin typeface="Calibri"/>
              <a:cs typeface="Calibri"/>
            </a:endParaRPr>
          </a:p>
          <a:p>
            <a:pPr marL="12700" marR="719455">
              <a:lnSpc>
                <a:spcPct val="100000"/>
              </a:lnSpc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формирование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первоначальных систематизированных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представлений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….;</a:t>
            </a:r>
            <a:endParaRPr sz="1200">
              <a:latin typeface="Calibri"/>
              <a:cs typeface="Calibri"/>
            </a:endParaRPr>
          </a:p>
          <a:p>
            <a:pPr marL="12700" marR="390525" algn="just">
              <a:lnSpc>
                <a:spcPct val="100000"/>
              </a:lnSpc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приобретение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опыта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использования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методов биологической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науки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проведения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несложных биологических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экспериментов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…;</a:t>
            </a:r>
            <a:endParaRPr sz="1200">
              <a:latin typeface="Calibri"/>
              <a:cs typeface="Calibri"/>
            </a:endParaRPr>
          </a:p>
          <a:p>
            <a:pPr marL="12700" marR="58419">
              <a:lnSpc>
                <a:spcPct val="100000"/>
              </a:lnSpc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формирование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основ</a:t>
            </a:r>
            <a:r>
              <a:rPr sz="1200" b="1" spc="-10" dirty="0">
                <a:latin typeface="Calibri"/>
                <a:cs typeface="Calibri"/>
              </a:rPr>
              <a:t> экологической грамотности: </a:t>
            </a:r>
            <a:r>
              <a:rPr sz="1200" b="1" dirty="0">
                <a:latin typeface="Calibri"/>
                <a:cs typeface="Calibri"/>
              </a:rPr>
              <a:t>способности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оценивать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последствия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деятельности человека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природе,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….;</a:t>
            </a:r>
            <a:endParaRPr sz="1200">
              <a:latin typeface="Calibri"/>
              <a:cs typeface="Calibri"/>
            </a:endParaRPr>
          </a:p>
          <a:p>
            <a:pPr marL="12700" marR="579755">
              <a:lnSpc>
                <a:spcPct val="100000"/>
              </a:lnSpc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формирование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представлений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значении биологических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наук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….;</a:t>
            </a:r>
            <a:endParaRPr sz="1200">
              <a:latin typeface="Calibri"/>
              <a:cs typeface="Calibri"/>
            </a:endParaRPr>
          </a:p>
          <a:p>
            <a:pPr marL="12700" marR="3727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72720" algn="l"/>
              </a:tabLst>
            </a:pPr>
            <a:r>
              <a:rPr sz="1200" b="1" dirty="0">
                <a:latin typeface="Calibri"/>
                <a:cs typeface="Calibri"/>
              </a:rPr>
              <a:t>освоение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приемов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оказания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первой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помощи, </a:t>
            </a:r>
            <a:r>
              <a:rPr sz="1200" b="1" dirty="0">
                <a:latin typeface="Calibri"/>
                <a:cs typeface="Calibri"/>
              </a:rPr>
              <a:t>рациональной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организации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труда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отдыха,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выращивания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размножения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культурных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растений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и </a:t>
            </a:r>
            <a:r>
              <a:rPr sz="1200" b="1" dirty="0">
                <a:latin typeface="Calibri"/>
                <a:cs typeface="Calibri"/>
              </a:rPr>
              <a:t>домашних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животных,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ухода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ними.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06517" y="4325848"/>
            <a:ext cx="656590" cy="392430"/>
          </a:xfrm>
          <a:custGeom>
            <a:avLst/>
            <a:gdLst/>
            <a:ahLst/>
            <a:cxnLst/>
            <a:rect l="l" t="t" r="r" b="b"/>
            <a:pathLst>
              <a:path w="656589" h="392429">
                <a:moveTo>
                  <a:pt x="656336" y="195922"/>
                </a:moveTo>
                <a:lnTo>
                  <a:pt x="651154" y="151003"/>
                </a:lnTo>
                <a:lnTo>
                  <a:pt x="636435" y="109766"/>
                </a:lnTo>
                <a:lnTo>
                  <a:pt x="613321" y="73380"/>
                </a:lnTo>
                <a:lnTo>
                  <a:pt x="583006" y="43040"/>
                </a:lnTo>
                <a:lnTo>
                  <a:pt x="546633" y="19913"/>
                </a:lnTo>
                <a:lnTo>
                  <a:pt x="505409" y="5168"/>
                </a:lnTo>
                <a:lnTo>
                  <a:pt x="460502" y="0"/>
                </a:lnTo>
                <a:lnTo>
                  <a:pt x="415531" y="5168"/>
                </a:lnTo>
                <a:lnTo>
                  <a:pt x="374269" y="19913"/>
                </a:lnTo>
                <a:lnTo>
                  <a:pt x="337883" y="43040"/>
                </a:lnTo>
                <a:lnTo>
                  <a:pt x="328193" y="52730"/>
                </a:lnTo>
                <a:lnTo>
                  <a:pt x="318503" y="43040"/>
                </a:lnTo>
                <a:lnTo>
                  <a:pt x="282117" y="19913"/>
                </a:lnTo>
                <a:lnTo>
                  <a:pt x="240880" y="5168"/>
                </a:lnTo>
                <a:lnTo>
                  <a:pt x="195961" y="0"/>
                </a:lnTo>
                <a:lnTo>
                  <a:pt x="151028" y="5168"/>
                </a:lnTo>
                <a:lnTo>
                  <a:pt x="109791" y="19913"/>
                </a:lnTo>
                <a:lnTo>
                  <a:pt x="73406" y="43040"/>
                </a:lnTo>
                <a:lnTo>
                  <a:pt x="43053" y="73380"/>
                </a:lnTo>
                <a:lnTo>
                  <a:pt x="19913" y="109766"/>
                </a:lnTo>
                <a:lnTo>
                  <a:pt x="5168" y="151003"/>
                </a:lnTo>
                <a:lnTo>
                  <a:pt x="0" y="195922"/>
                </a:lnTo>
                <a:lnTo>
                  <a:pt x="5168" y="240855"/>
                </a:lnTo>
                <a:lnTo>
                  <a:pt x="19913" y="282105"/>
                </a:lnTo>
                <a:lnTo>
                  <a:pt x="43053" y="318477"/>
                </a:lnTo>
                <a:lnTo>
                  <a:pt x="73406" y="348830"/>
                </a:lnTo>
                <a:lnTo>
                  <a:pt x="109791" y="371957"/>
                </a:lnTo>
                <a:lnTo>
                  <a:pt x="151028" y="386702"/>
                </a:lnTo>
                <a:lnTo>
                  <a:pt x="195961" y="391871"/>
                </a:lnTo>
                <a:lnTo>
                  <a:pt x="240880" y="386702"/>
                </a:lnTo>
                <a:lnTo>
                  <a:pt x="282117" y="371957"/>
                </a:lnTo>
                <a:lnTo>
                  <a:pt x="318503" y="348830"/>
                </a:lnTo>
                <a:lnTo>
                  <a:pt x="328193" y="339140"/>
                </a:lnTo>
                <a:lnTo>
                  <a:pt x="337883" y="348830"/>
                </a:lnTo>
                <a:lnTo>
                  <a:pt x="374269" y="371957"/>
                </a:lnTo>
                <a:lnTo>
                  <a:pt x="415531" y="386702"/>
                </a:lnTo>
                <a:lnTo>
                  <a:pt x="460502" y="391871"/>
                </a:lnTo>
                <a:lnTo>
                  <a:pt x="505409" y="386702"/>
                </a:lnTo>
                <a:lnTo>
                  <a:pt x="546633" y="371957"/>
                </a:lnTo>
                <a:lnTo>
                  <a:pt x="583006" y="348830"/>
                </a:lnTo>
                <a:lnTo>
                  <a:pt x="613321" y="318477"/>
                </a:lnTo>
                <a:lnTo>
                  <a:pt x="636435" y="282105"/>
                </a:lnTo>
                <a:lnTo>
                  <a:pt x="651154" y="240855"/>
                </a:lnTo>
                <a:lnTo>
                  <a:pt x="656336" y="195922"/>
                </a:lnTo>
                <a:close/>
              </a:path>
            </a:pathLst>
          </a:custGeom>
          <a:solidFill>
            <a:srgbClr val="DF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4014" y="1477771"/>
            <a:ext cx="824138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tabLst>
                <a:tab pos="3955415" algn="l"/>
              </a:tabLst>
            </a:pPr>
            <a:r>
              <a:rPr sz="2700" b="1" baseline="1543" dirty="0">
                <a:latin typeface="Calibri"/>
                <a:cs typeface="Calibri"/>
              </a:rPr>
              <a:t>Действующий</a:t>
            </a:r>
            <a:r>
              <a:rPr sz="2700" b="1" spc="-120" baseline="1543" dirty="0">
                <a:latin typeface="Calibri"/>
                <a:cs typeface="Calibri"/>
              </a:rPr>
              <a:t> </a:t>
            </a:r>
            <a:r>
              <a:rPr sz="2700" b="1" spc="-30" baseline="1543" dirty="0">
                <a:latin typeface="Calibri"/>
                <a:cs typeface="Calibri"/>
              </a:rPr>
              <a:t>ФГОС:</a:t>
            </a:r>
            <a:r>
              <a:rPr sz="2700" b="1" baseline="1543" dirty="0">
                <a:latin typeface="Calibri"/>
                <a:cs typeface="Calibri"/>
              </a:rPr>
              <a:t>	</a:t>
            </a:r>
            <a:r>
              <a:rPr sz="1800" b="1" dirty="0" err="1">
                <a:latin typeface="Calibri"/>
                <a:cs typeface="Calibri"/>
              </a:rPr>
              <a:t>Проект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 smtClean="0">
                <a:latin typeface="Calibri"/>
                <a:cs typeface="Calibri"/>
              </a:rPr>
              <a:t>ФГОС</a:t>
            </a:r>
            <a:r>
              <a:rPr lang="ru-RU" spc="5" dirty="0" smtClean="0"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чёткие</a:t>
            </a:r>
            <a:r>
              <a:rPr lang="ru-RU" sz="12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требования</a:t>
            </a:r>
            <a:r>
              <a:rPr lang="ru-RU" sz="12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предметным</a:t>
            </a:r>
            <a:r>
              <a:rPr lang="ru-RU" sz="1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результатам</a:t>
            </a:r>
            <a:r>
              <a:rPr lang="ru-RU" sz="1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lang="ru-RU" sz="1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каждой</a:t>
            </a:r>
            <a:r>
              <a:rPr lang="ru-RU" sz="1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учебной</a:t>
            </a:r>
            <a:r>
              <a:rPr lang="ru-RU" sz="1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дисциплине.</a:t>
            </a:r>
            <a:endParaRPr lang="ru-RU" sz="1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5415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6958" y="1971801"/>
            <a:ext cx="4086860" cy="286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485">
              <a:lnSpc>
                <a:spcPct val="100000"/>
              </a:lnSpc>
              <a:spcBef>
                <a:spcPts val="100"/>
              </a:spcBef>
              <a:buChar char="-"/>
              <a:tabLst>
                <a:tab pos="93980" algn="l"/>
              </a:tabLst>
            </a:pPr>
            <a:r>
              <a:rPr sz="1200" b="1" spc="-10" dirty="0">
                <a:latin typeface="Calibri"/>
                <a:cs typeface="Calibri"/>
              </a:rPr>
              <a:t>характеризовать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биологию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как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науку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 живой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природе; </a:t>
            </a:r>
            <a:r>
              <a:rPr sz="1200" b="1" dirty="0">
                <a:latin typeface="Calibri"/>
                <a:cs typeface="Calibri"/>
              </a:rPr>
              <a:t>называть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признаки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живого,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сравнивать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живое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неживое;</a:t>
            </a:r>
            <a:endParaRPr sz="1200" dirty="0">
              <a:latin typeface="Calibri"/>
              <a:cs typeface="Calibri"/>
            </a:endParaRPr>
          </a:p>
          <a:p>
            <a:pPr marL="12700" marR="49974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b="1" dirty="0">
                <a:latin typeface="Calibri"/>
                <a:cs typeface="Calibri"/>
              </a:rPr>
              <a:t>перечислять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источники биологических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знаний; характеризовать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значение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биологических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знаний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для </a:t>
            </a:r>
            <a:r>
              <a:rPr sz="1200" b="1" spc="-10" dirty="0">
                <a:latin typeface="Calibri"/>
                <a:cs typeface="Calibri"/>
              </a:rPr>
              <a:t>современного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человека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b="1" spc="-10" dirty="0">
                <a:latin typeface="Calibri"/>
                <a:cs typeface="Calibri"/>
              </a:rPr>
              <a:t>применять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биологические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термины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понятия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(в том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числе:</a:t>
            </a:r>
            <a:endParaRPr sz="1200" dirty="0">
              <a:latin typeface="Calibri"/>
              <a:cs typeface="Calibri"/>
            </a:endParaRPr>
          </a:p>
          <a:p>
            <a:pPr marL="12700" marR="31623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живые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тела,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биология,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экология,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цитология,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анатомия, </a:t>
            </a:r>
            <a:r>
              <a:rPr sz="1200" b="1" dirty="0">
                <a:latin typeface="Calibri"/>
                <a:cs typeface="Calibri"/>
              </a:rPr>
              <a:t>физиология,</a:t>
            </a:r>
            <a:r>
              <a:rPr sz="1200" b="1" spc="2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биологическая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систематика,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клетка,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ткань, </a:t>
            </a:r>
            <a:r>
              <a:rPr sz="1200" b="1" dirty="0">
                <a:latin typeface="Calibri"/>
                <a:cs typeface="Calibri"/>
              </a:rPr>
              <a:t>орган,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система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органов,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организм,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движение,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питание, </a:t>
            </a:r>
            <a:r>
              <a:rPr sz="1200" b="1" dirty="0">
                <a:latin typeface="Calibri"/>
                <a:cs typeface="Calibri"/>
              </a:rPr>
              <a:t>фотосинтез,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дыхание,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выделение,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раздражимость,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рост, размножение,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развитие,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среда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обитания,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природное </a:t>
            </a:r>
            <a:r>
              <a:rPr sz="1200" b="1" dirty="0">
                <a:latin typeface="Calibri"/>
                <a:cs typeface="Calibri"/>
              </a:rPr>
              <a:t>сообщество)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соответствии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поставленной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задачей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в </a:t>
            </a:r>
            <a:r>
              <a:rPr sz="1200" b="1" spc="-10" dirty="0">
                <a:latin typeface="Calibri"/>
                <a:cs typeface="Calibri"/>
              </a:rPr>
              <a:t>контексте;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2115"/>
              </a:lnSpc>
            </a:pP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т.д.,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всего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15-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20</a:t>
            </a:r>
            <a:r>
              <a:rPr sz="18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конкретизированных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формулировок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b="1" spc="-10" dirty="0">
                <a:latin typeface="Calibri"/>
                <a:cs typeface="Calibri"/>
              </a:rPr>
              <a:t>привязанных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части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(году)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изучения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предмета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2738" y="351241"/>
            <a:ext cx="5109847" cy="363982"/>
          </a:xfrm>
          <a:prstGeom prst="rect">
            <a:avLst/>
          </a:prstGeom>
        </p:spPr>
        <p:txBody>
          <a:bodyPr vert="horz" wrap="square" lIns="0" tIns="9942" rIns="0" bIns="0" rtlCol="0">
            <a:spAutoFit/>
          </a:bodyPr>
          <a:lstStyle/>
          <a:p>
            <a:pPr marL="9942">
              <a:spcBef>
                <a:spcPts val="78"/>
              </a:spcBef>
            </a:pPr>
            <a:r>
              <a:rPr lang="ru-RU" sz="2300" dirty="0" smtClean="0">
                <a:solidFill>
                  <a:srgbClr val="FF0000"/>
                </a:solidFill>
              </a:rPr>
              <a:t>ФГОС 3 ПОКОЛЕНИЯ</a:t>
            </a:r>
            <a:endParaRPr sz="2300" dirty="0">
              <a:solidFill>
                <a:srgbClr val="FF0000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2286001" y="742950"/>
            <a:ext cx="6400800" cy="3075376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225915" marR="160059" algn="just">
              <a:lnSpc>
                <a:spcPct val="101200"/>
              </a:lnSpc>
              <a:spcBef>
                <a:spcPts val="74"/>
              </a:spcBef>
            </a:pPr>
            <a:endParaRPr lang="ru-RU" i="0" dirty="0" smtClean="0">
              <a:latin typeface="Berlin Sans FB Demi" pitchFamily="34" charset="0"/>
            </a:endParaRPr>
          </a:p>
          <a:p>
            <a:pPr marL="2225915" marR="160059" algn="just">
              <a:lnSpc>
                <a:spcPct val="101200"/>
              </a:lnSpc>
              <a:spcBef>
                <a:spcPts val="74"/>
              </a:spcBef>
            </a:pPr>
            <a:endParaRPr lang="ru-RU" i="0" dirty="0">
              <a:latin typeface="Berlin Sans FB Demi" pitchFamily="34" charset="0"/>
            </a:endParaRPr>
          </a:p>
          <a:p>
            <a:pPr marL="2225915" marR="160059" algn="just">
              <a:lnSpc>
                <a:spcPct val="101200"/>
              </a:lnSpc>
              <a:spcBef>
                <a:spcPts val="74"/>
              </a:spcBef>
            </a:pPr>
            <a:r>
              <a:rPr i="0" dirty="0" err="1" smtClean="0">
                <a:latin typeface="Berlin Sans FB Demi" pitchFamily="34" charset="0"/>
              </a:rPr>
              <a:t>Приказом</a:t>
            </a:r>
            <a:r>
              <a:rPr i="0" spc="39" dirty="0" smtClean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Министерства</a:t>
            </a:r>
            <a:r>
              <a:rPr i="0" spc="39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просвещения </a:t>
            </a:r>
            <a:r>
              <a:rPr i="0" dirty="0">
                <a:latin typeface="Berlin Sans FB Demi" pitchFamily="34" charset="0"/>
              </a:rPr>
              <a:t>Российской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Федерации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от</a:t>
            </a:r>
            <a:r>
              <a:rPr i="0" spc="8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31</a:t>
            </a:r>
            <a:r>
              <a:rPr i="0" spc="12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мая</a:t>
            </a:r>
            <a:r>
              <a:rPr i="0" spc="20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2021</a:t>
            </a:r>
            <a:r>
              <a:rPr i="0" spc="12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spc="-16" dirty="0">
                <a:solidFill>
                  <a:srgbClr val="FF0000"/>
                </a:solidFill>
                <a:latin typeface="Berlin Sans FB Demi" pitchFamily="34" charset="0"/>
              </a:rPr>
              <a:t>года</a:t>
            </a:r>
          </a:p>
          <a:p>
            <a:pPr marL="2225915" marR="3977" algn="just">
              <a:lnSpc>
                <a:spcPct val="101099"/>
              </a:lnSpc>
              <a:spcBef>
                <a:spcPts val="4"/>
              </a:spcBef>
            </a:pPr>
            <a:r>
              <a:rPr i="0" dirty="0">
                <a:latin typeface="Berlin Sans FB Demi" pitchFamily="34" charset="0"/>
              </a:rPr>
              <a:t>№287</a:t>
            </a:r>
            <a:r>
              <a:rPr i="0" spc="20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утвержден</a:t>
            </a:r>
            <a:r>
              <a:rPr i="0" spc="23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Федеральный </a:t>
            </a:r>
            <a:r>
              <a:rPr i="0" dirty="0">
                <a:latin typeface="Berlin Sans FB Demi" pitchFamily="34" charset="0"/>
              </a:rPr>
              <a:t>государственный</a:t>
            </a:r>
            <a:r>
              <a:rPr i="0" spc="16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образовательный</a:t>
            </a:r>
            <a:r>
              <a:rPr i="0" spc="16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стандарт </a:t>
            </a:r>
            <a:r>
              <a:rPr i="0" dirty="0">
                <a:latin typeface="Berlin Sans FB Demi" pitchFamily="34" charset="0"/>
              </a:rPr>
              <a:t>основного</a:t>
            </a:r>
            <a:r>
              <a:rPr i="0" spc="27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общего</a:t>
            </a:r>
            <a:r>
              <a:rPr i="0" spc="31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образования</a:t>
            </a:r>
            <a:r>
              <a:rPr i="0" spc="20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3</a:t>
            </a:r>
            <a:r>
              <a:rPr i="0" spc="31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поколения.</a:t>
            </a:r>
          </a:p>
          <a:p>
            <a:pPr marL="2215974" algn="just">
              <a:spcBef>
                <a:spcPts val="35"/>
              </a:spcBef>
            </a:pPr>
            <a:endParaRPr i="0" dirty="0">
              <a:latin typeface="Berlin Sans FB Demi" pitchFamily="34" charset="0"/>
            </a:endParaRPr>
          </a:p>
          <a:p>
            <a:pPr marL="2225915" marR="49211" algn="just">
              <a:lnSpc>
                <a:spcPct val="101200"/>
              </a:lnSpc>
            </a:pPr>
            <a:r>
              <a:rPr i="0" dirty="0">
                <a:latin typeface="Berlin Sans FB Demi" pitchFamily="34" charset="0"/>
              </a:rPr>
              <a:t>ФГОС</a:t>
            </a:r>
            <a:r>
              <a:rPr i="0" spc="8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основного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 err="1">
                <a:latin typeface="Berlin Sans FB Demi" pitchFamily="34" charset="0"/>
              </a:rPr>
              <a:t>общего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spc="-8" dirty="0" err="1" smtClean="0">
                <a:latin typeface="Berlin Sans FB Demi" pitchFamily="34" charset="0"/>
              </a:rPr>
              <a:t>образования</a:t>
            </a:r>
            <a:r>
              <a:rPr lang="ru-RU" i="0" spc="-8" dirty="0">
                <a:latin typeface="Berlin Sans FB Demi" pitchFamily="34" charset="0"/>
              </a:rPr>
              <a:t> </a:t>
            </a:r>
            <a:r>
              <a:rPr i="0" spc="-8" dirty="0" smtClean="0">
                <a:latin typeface="Berlin Sans FB Demi" pitchFamily="34" charset="0"/>
              </a:rPr>
              <a:t>2 </a:t>
            </a:r>
            <a:r>
              <a:rPr i="0" dirty="0">
                <a:latin typeface="Berlin Sans FB Demi" pitchFamily="34" charset="0"/>
              </a:rPr>
              <a:t>поколения,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утвержденного</a:t>
            </a:r>
            <a:r>
              <a:rPr i="0" spc="16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приказом </a:t>
            </a:r>
            <a:r>
              <a:rPr i="0" dirty="0">
                <a:latin typeface="Berlin Sans FB Demi" pitchFamily="34" charset="0"/>
              </a:rPr>
              <a:t>Министерства</a:t>
            </a:r>
            <a:r>
              <a:rPr i="0" spc="39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образования</a:t>
            </a:r>
            <a:r>
              <a:rPr i="0" spc="43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и</a:t>
            </a:r>
            <a:r>
              <a:rPr i="0" spc="43" dirty="0">
                <a:latin typeface="Berlin Sans FB Demi" pitchFamily="34" charset="0"/>
              </a:rPr>
              <a:t> </a:t>
            </a:r>
            <a:r>
              <a:rPr i="0" spc="-8" dirty="0">
                <a:latin typeface="Berlin Sans FB Demi" pitchFamily="34" charset="0"/>
              </a:rPr>
              <a:t>науки </a:t>
            </a:r>
            <a:r>
              <a:rPr i="0" dirty="0">
                <a:latin typeface="Berlin Sans FB Demi" pitchFamily="34" charset="0"/>
              </a:rPr>
              <a:t>Российской</a:t>
            </a:r>
            <a:r>
              <a:rPr i="0" spc="8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Федерации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от</a:t>
            </a:r>
            <a:r>
              <a:rPr i="0" spc="4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17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декабря</a:t>
            </a:r>
            <a:r>
              <a:rPr i="0" spc="8" dirty="0">
                <a:latin typeface="Berlin Sans FB Demi" pitchFamily="34" charset="0"/>
              </a:rPr>
              <a:t> </a:t>
            </a:r>
            <a:r>
              <a:rPr i="0" dirty="0">
                <a:latin typeface="Berlin Sans FB Demi" pitchFamily="34" charset="0"/>
              </a:rPr>
              <a:t>2010</a:t>
            </a:r>
            <a:r>
              <a:rPr i="0" spc="12" dirty="0">
                <a:latin typeface="Berlin Sans FB Demi" pitchFamily="34" charset="0"/>
              </a:rPr>
              <a:t> </a:t>
            </a:r>
            <a:r>
              <a:rPr i="0" spc="-20" dirty="0">
                <a:latin typeface="Berlin Sans FB Demi" pitchFamily="34" charset="0"/>
              </a:rPr>
              <a:t>г.</a:t>
            </a:r>
          </a:p>
          <a:p>
            <a:pPr marL="2225915" algn="just">
              <a:spcBef>
                <a:spcPts val="20"/>
              </a:spcBef>
            </a:pPr>
            <a:r>
              <a:rPr i="0" dirty="0">
                <a:latin typeface="Berlin Sans FB Demi" pitchFamily="34" charset="0"/>
              </a:rPr>
              <a:t>№1897</a:t>
            </a:r>
            <a:r>
              <a:rPr i="0" spc="16" dirty="0"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прекратит</a:t>
            </a:r>
            <a:r>
              <a:rPr i="0" spc="20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свое</a:t>
            </a:r>
            <a:r>
              <a:rPr i="0" spc="20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действие</a:t>
            </a:r>
            <a:r>
              <a:rPr i="0" spc="20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1</a:t>
            </a:r>
            <a:r>
              <a:rPr i="0" spc="20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spc="-8" dirty="0">
                <a:solidFill>
                  <a:srgbClr val="FF0000"/>
                </a:solidFill>
                <a:latin typeface="Berlin Sans FB Demi" pitchFamily="34" charset="0"/>
              </a:rPr>
              <a:t>сентября</a:t>
            </a:r>
          </a:p>
          <a:p>
            <a:pPr marL="2225915" algn="just">
              <a:spcBef>
                <a:spcPts val="20"/>
              </a:spcBef>
            </a:pPr>
            <a:r>
              <a:rPr i="0" dirty="0">
                <a:solidFill>
                  <a:srgbClr val="FF0000"/>
                </a:solidFill>
                <a:latin typeface="Berlin Sans FB Demi" pitchFamily="34" charset="0"/>
              </a:rPr>
              <a:t>2022</a:t>
            </a:r>
            <a:r>
              <a:rPr i="0" spc="16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i="0" spc="-8" dirty="0">
                <a:solidFill>
                  <a:srgbClr val="FF0000"/>
                </a:solidFill>
                <a:latin typeface="Berlin Sans FB Demi" pitchFamily="34" charset="0"/>
              </a:rPr>
              <a:t>года.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282356" y="870126"/>
            <a:ext cx="3680044" cy="4273374"/>
            <a:chOff x="330200" y="1295400"/>
            <a:chExt cx="4136390" cy="5490845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200" y="1295400"/>
              <a:ext cx="4136076" cy="54903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25" y="1639570"/>
              <a:ext cx="3484266" cy="4836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9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027682"/>
            <a:ext cx="7833739" cy="1292662"/>
          </a:xfrm>
        </p:spPr>
        <p:txBody>
          <a:bodyPr/>
          <a:lstStyle/>
          <a:p>
            <a:pPr indent="457200" algn="just"/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Новый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проект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ФГОС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ООО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заявляет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функциональную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грамотность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составе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государственных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гарантий</a:t>
            </a:r>
            <a:r>
              <a:rPr lang="ru-RU" i="0" spc="5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качества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основного</a:t>
            </a:r>
            <a:r>
              <a:rPr lang="ru-RU" i="0" spc="5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общего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образования</a:t>
            </a:r>
            <a:r>
              <a:rPr lang="ru-RU" i="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(п.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50" dirty="0">
                <a:solidFill>
                  <a:srgbClr val="3F4058"/>
                </a:solidFill>
                <a:latin typeface="Lucida Sans Unicode"/>
                <a:cs typeface="Lucida Sans Unicode"/>
              </a:rPr>
              <a:t>3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проекта).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Школа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должна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обеспечить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при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реализации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ООП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формирование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функциональной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грамотности,</a:t>
            </a:r>
            <a:r>
              <a:rPr lang="ru-RU" i="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том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числе</a:t>
            </a:r>
            <a:r>
              <a:rPr lang="ru-RU" i="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школьники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должны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овладеть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компетенциями,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которые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помогут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им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i="0" spc="4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дальнейшем</a:t>
            </a:r>
            <a:r>
              <a:rPr lang="ru-RU" i="0" spc="5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получить</a:t>
            </a:r>
            <a:r>
              <a:rPr lang="ru-RU" i="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образование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и</a:t>
            </a:r>
            <a:r>
              <a:rPr lang="ru-RU" i="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ориентироваться</a:t>
            </a:r>
            <a:r>
              <a:rPr lang="ru-RU" i="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в</a:t>
            </a:r>
            <a:r>
              <a:rPr lang="ru-RU" i="0" spc="35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dirty="0">
                <a:solidFill>
                  <a:srgbClr val="3F4058"/>
                </a:solidFill>
                <a:latin typeface="Lucida Sans Unicode"/>
                <a:cs typeface="Lucida Sans Unicode"/>
              </a:rPr>
              <a:t>мире</a:t>
            </a:r>
            <a:r>
              <a:rPr lang="ru-RU" i="0" spc="40" dirty="0">
                <a:solidFill>
                  <a:srgbClr val="3F4058"/>
                </a:solidFill>
                <a:latin typeface="Lucida Sans Unicode"/>
                <a:cs typeface="Lucida Sans Unicode"/>
              </a:rPr>
              <a:t> </a:t>
            </a:r>
            <a:r>
              <a:rPr lang="ru-RU" i="0" spc="-10" dirty="0">
                <a:solidFill>
                  <a:srgbClr val="3F4058"/>
                </a:solidFill>
                <a:latin typeface="Lucida Sans Unicode"/>
                <a:cs typeface="Lucida Sans Unicode"/>
              </a:rPr>
              <a:t>профессий</a:t>
            </a:r>
            <a:endParaRPr lang="ru-RU" i="0" dirty="0">
              <a:latin typeface="Lucida Sans Unicode"/>
              <a:cs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7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66572"/>
            <a:ext cx="8999220" cy="2776855"/>
            <a:chOff x="144779" y="766572"/>
            <a:chExt cx="8999220" cy="2776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4256" y="1510212"/>
              <a:ext cx="4809744" cy="20331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6699" y="1663064"/>
              <a:ext cx="4223385" cy="1400810"/>
            </a:xfrm>
            <a:custGeom>
              <a:avLst/>
              <a:gdLst/>
              <a:ahLst/>
              <a:cxnLst/>
              <a:rect l="l" t="t" r="r" b="b"/>
              <a:pathLst>
                <a:path w="4223384" h="1400810">
                  <a:moveTo>
                    <a:pt x="4223004" y="0"/>
                  </a:moveTo>
                  <a:lnTo>
                    <a:pt x="2024126" y="0"/>
                  </a:lnTo>
                  <a:lnTo>
                    <a:pt x="1056005" y="0"/>
                  </a:lnTo>
                  <a:lnTo>
                    <a:pt x="593090" y="0"/>
                  </a:lnTo>
                  <a:lnTo>
                    <a:pt x="0" y="700151"/>
                  </a:lnTo>
                  <a:lnTo>
                    <a:pt x="593090" y="1400302"/>
                  </a:lnTo>
                  <a:lnTo>
                    <a:pt x="1056005" y="1400302"/>
                  </a:lnTo>
                  <a:lnTo>
                    <a:pt x="2024126" y="1400302"/>
                  </a:lnTo>
                  <a:lnTo>
                    <a:pt x="4223004" y="1400302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27694" y="1660016"/>
              <a:ext cx="144780" cy="1403350"/>
            </a:xfrm>
            <a:custGeom>
              <a:avLst/>
              <a:gdLst/>
              <a:ahLst/>
              <a:cxnLst/>
              <a:rect l="l" t="t" r="r" b="b"/>
              <a:pathLst>
                <a:path w="144779" h="1403350">
                  <a:moveTo>
                    <a:pt x="56896" y="0"/>
                  </a:moveTo>
                  <a:lnTo>
                    <a:pt x="0" y="0"/>
                  </a:lnTo>
                  <a:lnTo>
                    <a:pt x="0" y="1403350"/>
                  </a:lnTo>
                  <a:lnTo>
                    <a:pt x="56896" y="1403350"/>
                  </a:lnTo>
                  <a:lnTo>
                    <a:pt x="91058" y="1399286"/>
                  </a:lnTo>
                  <a:lnTo>
                    <a:pt x="118872" y="1388237"/>
                  </a:lnTo>
                  <a:lnTo>
                    <a:pt x="137667" y="1371727"/>
                  </a:lnTo>
                  <a:lnTo>
                    <a:pt x="144652" y="1351661"/>
                  </a:lnTo>
                  <a:lnTo>
                    <a:pt x="144652" y="51562"/>
                  </a:lnTo>
                  <a:lnTo>
                    <a:pt x="137667" y="31496"/>
                  </a:lnTo>
                  <a:lnTo>
                    <a:pt x="118872" y="15112"/>
                  </a:lnTo>
                  <a:lnTo>
                    <a:pt x="91058" y="4063"/>
                  </a:lnTo>
                  <a:lnTo>
                    <a:pt x="56896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66572"/>
              <a:ext cx="5137404" cy="22448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8352" y="1024762"/>
              <a:ext cx="4223385" cy="1400810"/>
            </a:xfrm>
            <a:custGeom>
              <a:avLst/>
              <a:gdLst/>
              <a:ahLst/>
              <a:cxnLst/>
              <a:rect l="l" t="t" r="r" b="b"/>
              <a:pathLst>
                <a:path w="4223385" h="1400810">
                  <a:moveTo>
                    <a:pt x="4222953" y="700151"/>
                  </a:moveTo>
                  <a:lnTo>
                    <a:pt x="3629863" y="0"/>
                  </a:lnTo>
                  <a:lnTo>
                    <a:pt x="3166999" y="0"/>
                  </a:lnTo>
                  <a:lnTo>
                    <a:pt x="2198827" y="0"/>
                  </a:lnTo>
                  <a:lnTo>
                    <a:pt x="0" y="0"/>
                  </a:lnTo>
                  <a:lnTo>
                    <a:pt x="0" y="1400302"/>
                  </a:lnTo>
                  <a:lnTo>
                    <a:pt x="2198827" y="1400302"/>
                  </a:lnTo>
                  <a:lnTo>
                    <a:pt x="3166999" y="1400302"/>
                  </a:lnTo>
                  <a:lnTo>
                    <a:pt x="3629863" y="1400302"/>
                  </a:lnTo>
                  <a:lnTo>
                    <a:pt x="4222953" y="70015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670" y="1021715"/>
              <a:ext cx="144780" cy="1403350"/>
            </a:xfrm>
            <a:custGeom>
              <a:avLst/>
              <a:gdLst/>
              <a:ahLst/>
              <a:cxnLst/>
              <a:rect l="l" t="t" r="r" b="b"/>
              <a:pathLst>
                <a:path w="144779" h="1403350">
                  <a:moveTo>
                    <a:pt x="144678" y="0"/>
                  </a:moveTo>
                  <a:lnTo>
                    <a:pt x="87757" y="0"/>
                  </a:lnTo>
                  <a:lnTo>
                    <a:pt x="53594" y="4063"/>
                  </a:lnTo>
                  <a:lnTo>
                    <a:pt x="25704" y="15112"/>
                  </a:lnTo>
                  <a:lnTo>
                    <a:pt x="6896" y="31496"/>
                  </a:lnTo>
                  <a:lnTo>
                    <a:pt x="0" y="51562"/>
                  </a:lnTo>
                  <a:lnTo>
                    <a:pt x="0" y="1351661"/>
                  </a:lnTo>
                  <a:lnTo>
                    <a:pt x="6896" y="1371854"/>
                  </a:lnTo>
                  <a:lnTo>
                    <a:pt x="25704" y="1388237"/>
                  </a:lnTo>
                  <a:lnTo>
                    <a:pt x="53594" y="1399286"/>
                  </a:lnTo>
                  <a:lnTo>
                    <a:pt x="87757" y="1403350"/>
                  </a:lnTo>
                  <a:lnTo>
                    <a:pt x="144678" y="1403350"/>
                  </a:lnTo>
                  <a:lnTo>
                    <a:pt x="14467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33394" y="274065"/>
            <a:ext cx="2358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Введение</a:t>
            </a:r>
            <a:r>
              <a:rPr spc="-40" dirty="0"/>
              <a:t> </a:t>
            </a:r>
            <a:r>
              <a:rPr spc="-20" dirty="0"/>
              <a:t>ФГОС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2564" y="921511"/>
            <a:ext cx="2025395" cy="4140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25169" y="1407668"/>
            <a:ext cx="2452370" cy="60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Утверждение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ФГОС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НОО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ООО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н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ь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ь</a:t>
            </a:r>
            <a:r>
              <a:rPr sz="1200" spc="15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2564" y="1977644"/>
            <a:ext cx="140335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Разработка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ПООП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2020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4779" y="2388107"/>
            <a:ext cx="8999220" cy="2755900"/>
            <a:chOff x="144779" y="2388107"/>
            <a:chExt cx="8999220" cy="27559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5947" y="3026663"/>
              <a:ext cx="4988052" cy="21168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76699" y="3284981"/>
              <a:ext cx="4223385" cy="1400810"/>
            </a:xfrm>
            <a:custGeom>
              <a:avLst/>
              <a:gdLst/>
              <a:ahLst/>
              <a:cxnLst/>
              <a:rect l="l" t="t" r="r" b="b"/>
              <a:pathLst>
                <a:path w="4223384" h="1400810">
                  <a:moveTo>
                    <a:pt x="4223004" y="25"/>
                  </a:moveTo>
                  <a:lnTo>
                    <a:pt x="2024329" y="25"/>
                  </a:lnTo>
                  <a:lnTo>
                    <a:pt x="2024126" y="0"/>
                  </a:lnTo>
                  <a:lnTo>
                    <a:pt x="593090" y="0"/>
                  </a:lnTo>
                  <a:lnTo>
                    <a:pt x="0" y="700189"/>
                  </a:lnTo>
                  <a:lnTo>
                    <a:pt x="593090" y="1400327"/>
                  </a:lnTo>
                  <a:lnTo>
                    <a:pt x="1056005" y="1400327"/>
                  </a:lnTo>
                  <a:lnTo>
                    <a:pt x="2024126" y="1400327"/>
                  </a:lnTo>
                  <a:lnTo>
                    <a:pt x="4223004" y="1400327"/>
                  </a:lnTo>
                  <a:lnTo>
                    <a:pt x="4223004" y="2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27694" y="3281933"/>
              <a:ext cx="144780" cy="1403985"/>
            </a:xfrm>
            <a:custGeom>
              <a:avLst/>
              <a:gdLst/>
              <a:ahLst/>
              <a:cxnLst/>
              <a:rect l="l" t="t" r="r" b="b"/>
              <a:pathLst>
                <a:path w="144779" h="1403985">
                  <a:moveTo>
                    <a:pt x="56896" y="0"/>
                  </a:moveTo>
                  <a:lnTo>
                    <a:pt x="0" y="0"/>
                  </a:lnTo>
                  <a:lnTo>
                    <a:pt x="0" y="1403375"/>
                  </a:lnTo>
                  <a:lnTo>
                    <a:pt x="56896" y="1403375"/>
                  </a:lnTo>
                  <a:lnTo>
                    <a:pt x="91058" y="1399311"/>
                  </a:lnTo>
                  <a:lnTo>
                    <a:pt x="118872" y="1388249"/>
                  </a:lnTo>
                  <a:lnTo>
                    <a:pt x="137667" y="1371841"/>
                  </a:lnTo>
                  <a:lnTo>
                    <a:pt x="144652" y="1351737"/>
                  </a:lnTo>
                  <a:lnTo>
                    <a:pt x="144652" y="51689"/>
                  </a:lnTo>
                  <a:lnTo>
                    <a:pt x="137667" y="31496"/>
                  </a:lnTo>
                  <a:lnTo>
                    <a:pt x="118872" y="15113"/>
                  </a:lnTo>
                  <a:lnTo>
                    <a:pt x="91058" y="4064"/>
                  </a:lnTo>
                  <a:lnTo>
                    <a:pt x="56896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79" y="2388107"/>
              <a:ext cx="5137404" cy="22448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352" y="2646730"/>
              <a:ext cx="4223385" cy="1400810"/>
            </a:xfrm>
            <a:custGeom>
              <a:avLst/>
              <a:gdLst/>
              <a:ahLst/>
              <a:cxnLst/>
              <a:rect l="l" t="t" r="r" b="b"/>
              <a:pathLst>
                <a:path w="4223385" h="1400810">
                  <a:moveTo>
                    <a:pt x="4222953" y="700227"/>
                  </a:moveTo>
                  <a:lnTo>
                    <a:pt x="3629863" y="76"/>
                  </a:lnTo>
                  <a:lnTo>
                    <a:pt x="3166999" y="76"/>
                  </a:lnTo>
                  <a:lnTo>
                    <a:pt x="0" y="0"/>
                  </a:lnTo>
                  <a:lnTo>
                    <a:pt x="0" y="1400302"/>
                  </a:lnTo>
                  <a:lnTo>
                    <a:pt x="2198827" y="1400302"/>
                  </a:lnTo>
                  <a:lnTo>
                    <a:pt x="3166999" y="1400302"/>
                  </a:lnTo>
                  <a:lnTo>
                    <a:pt x="3629863" y="1400302"/>
                  </a:lnTo>
                  <a:lnTo>
                    <a:pt x="4222953" y="70022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670" y="2643631"/>
              <a:ext cx="144780" cy="1403985"/>
            </a:xfrm>
            <a:custGeom>
              <a:avLst/>
              <a:gdLst/>
              <a:ahLst/>
              <a:cxnLst/>
              <a:rect l="l" t="t" r="r" b="b"/>
              <a:pathLst>
                <a:path w="144779" h="1403985">
                  <a:moveTo>
                    <a:pt x="144678" y="0"/>
                  </a:moveTo>
                  <a:lnTo>
                    <a:pt x="87757" y="0"/>
                  </a:lnTo>
                  <a:lnTo>
                    <a:pt x="53594" y="4063"/>
                  </a:lnTo>
                  <a:lnTo>
                    <a:pt x="25704" y="15112"/>
                  </a:lnTo>
                  <a:lnTo>
                    <a:pt x="6896" y="31623"/>
                  </a:lnTo>
                  <a:lnTo>
                    <a:pt x="0" y="51688"/>
                  </a:lnTo>
                  <a:lnTo>
                    <a:pt x="0" y="1351775"/>
                  </a:lnTo>
                  <a:lnTo>
                    <a:pt x="6896" y="1371866"/>
                  </a:lnTo>
                  <a:lnTo>
                    <a:pt x="25704" y="1388287"/>
                  </a:lnTo>
                  <a:lnTo>
                    <a:pt x="53594" y="1399349"/>
                  </a:lnTo>
                  <a:lnTo>
                    <a:pt x="87757" y="1403400"/>
                  </a:lnTo>
                  <a:lnTo>
                    <a:pt x="144678" y="1403400"/>
                  </a:lnTo>
                  <a:lnTo>
                    <a:pt x="14467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5169" y="2808173"/>
            <a:ext cx="2571115" cy="1065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Комплексный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анализ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готовности введения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ФГОС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(региональный, муниципальный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уровень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+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ОО</a:t>
            </a:r>
            <a:r>
              <a:rPr sz="1400" spc="-2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2967" y="3480942"/>
            <a:ext cx="2792730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Поэтапное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введение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обновленных</a:t>
            </a:r>
            <a:endParaRPr sz="1400">
              <a:latin typeface="Calibri"/>
              <a:cs typeface="Calibri"/>
            </a:endParaRPr>
          </a:p>
          <a:p>
            <a:pPr marL="138874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ФГОС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НОО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20" dirty="0">
                <a:latin typeface="Calibri"/>
                <a:cs typeface="Calibri"/>
              </a:rPr>
              <a:t> ООО,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12700" marR="45085" indent="5778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н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а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Ф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1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г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06825" y="921511"/>
            <a:ext cx="3195955" cy="3614420"/>
            <a:chOff x="3806825" y="921511"/>
            <a:chExt cx="3195955" cy="361442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1583" y="1585467"/>
              <a:ext cx="477983" cy="3042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6825" y="1199387"/>
              <a:ext cx="6350" cy="10952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6825" y="2808351"/>
              <a:ext cx="6350" cy="10953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5205" y="1755266"/>
              <a:ext cx="6350" cy="10953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5205" y="3440048"/>
              <a:ext cx="6350" cy="10953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6751" y="921511"/>
              <a:ext cx="73533" cy="661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51498" y="921511"/>
              <a:ext cx="73533" cy="661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7007" y="921511"/>
              <a:ext cx="73405" cy="661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2610" y="921511"/>
              <a:ext cx="73533" cy="661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3007" y="921511"/>
              <a:ext cx="73406" cy="661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67754" y="921511"/>
              <a:ext cx="73532" cy="661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3135" y="921511"/>
              <a:ext cx="73533" cy="661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8866" y="921511"/>
              <a:ext cx="73405" cy="6616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6751" y="1039367"/>
              <a:ext cx="73533" cy="661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51498" y="1039367"/>
              <a:ext cx="73533" cy="661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87007" y="1039367"/>
              <a:ext cx="73405" cy="661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12610" y="1039367"/>
              <a:ext cx="73533" cy="661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3007" y="1039367"/>
              <a:ext cx="73406" cy="6616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67754" y="1039367"/>
              <a:ext cx="73532" cy="661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03135" y="1039367"/>
              <a:ext cx="73533" cy="66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8866" y="1039367"/>
              <a:ext cx="73405" cy="661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16751" y="1151508"/>
              <a:ext cx="73533" cy="6616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51498" y="1151508"/>
              <a:ext cx="73533" cy="661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87007" y="1151508"/>
              <a:ext cx="73405" cy="661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12610" y="1151508"/>
              <a:ext cx="73533" cy="6616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33007" y="1151508"/>
              <a:ext cx="73406" cy="6616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7754" y="1151508"/>
              <a:ext cx="73532" cy="6616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03135" y="1151508"/>
              <a:ext cx="73533" cy="6616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28866" y="1151508"/>
              <a:ext cx="73405" cy="6616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16751" y="1269364"/>
              <a:ext cx="73533" cy="6616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51498" y="1269364"/>
              <a:ext cx="73533" cy="661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87007" y="1269364"/>
              <a:ext cx="73405" cy="661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12610" y="1269364"/>
              <a:ext cx="73533" cy="661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33007" y="1269364"/>
              <a:ext cx="73406" cy="6616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67754" y="1269364"/>
              <a:ext cx="73532" cy="6616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03135" y="1269364"/>
              <a:ext cx="73533" cy="661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28866" y="1269364"/>
              <a:ext cx="73405" cy="6616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031232" y="2228850"/>
              <a:ext cx="342900" cy="316230"/>
            </a:xfrm>
            <a:custGeom>
              <a:avLst/>
              <a:gdLst/>
              <a:ahLst/>
              <a:cxnLst/>
              <a:rect l="l" t="t" r="r" b="b"/>
              <a:pathLst>
                <a:path w="342900" h="316230">
                  <a:moveTo>
                    <a:pt x="229996" y="301751"/>
                  </a:moveTo>
                  <a:lnTo>
                    <a:pt x="112394" y="301751"/>
                  </a:lnTo>
                  <a:lnTo>
                    <a:pt x="108965" y="305054"/>
                  </a:lnTo>
                  <a:lnTo>
                    <a:pt x="108965" y="312927"/>
                  </a:lnTo>
                  <a:lnTo>
                    <a:pt x="112394" y="316230"/>
                  </a:lnTo>
                  <a:lnTo>
                    <a:pt x="229996" y="316230"/>
                  </a:lnTo>
                  <a:lnTo>
                    <a:pt x="233425" y="312927"/>
                  </a:lnTo>
                  <a:lnTo>
                    <a:pt x="233425" y="305054"/>
                  </a:lnTo>
                  <a:lnTo>
                    <a:pt x="229996" y="301751"/>
                  </a:lnTo>
                  <a:close/>
                </a:path>
                <a:path w="342900" h="316230">
                  <a:moveTo>
                    <a:pt x="155575" y="273050"/>
                  </a:moveTo>
                  <a:lnTo>
                    <a:pt x="140080" y="273050"/>
                  </a:lnTo>
                  <a:lnTo>
                    <a:pt x="140080" y="301751"/>
                  </a:lnTo>
                  <a:lnTo>
                    <a:pt x="155575" y="301751"/>
                  </a:lnTo>
                  <a:lnTo>
                    <a:pt x="155575" y="273050"/>
                  </a:lnTo>
                  <a:close/>
                </a:path>
                <a:path w="342900" h="316230">
                  <a:moveTo>
                    <a:pt x="202310" y="273050"/>
                  </a:moveTo>
                  <a:lnTo>
                    <a:pt x="186689" y="273050"/>
                  </a:lnTo>
                  <a:lnTo>
                    <a:pt x="186689" y="301751"/>
                  </a:lnTo>
                  <a:lnTo>
                    <a:pt x="202310" y="301751"/>
                  </a:lnTo>
                  <a:lnTo>
                    <a:pt x="202310" y="273050"/>
                  </a:lnTo>
                  <a:close/>
                </a:path>
                <a:path w="342900" h="316230">
                  <a:moveTo>
                    <a:pt x="311276" y="0"/>
                  </a:moveTo>
                  <a:lnTo>
                    <a:pt x="31114" y="0"/>
                  </a:lnTo>
                  <a:lnTo>
                    <a:pt x="18966" y="2252"/>
                  </a:lnTo>
                  <a:lnTo>
                    <a:pt x="9080" y="8397"/>
                  </a:lnTo>
                  <a:lnTo>
                    <a:pt x="2432" y="17520"/>
                  </a:lnTo>
                  <a:lnTo>
                    <a:pt x="0" y="28701"/>
                  </a:lnTo>
                  <a:lnTo>
                    <a:pt x="0" y="244348"/>
                  </a:lnTo>
                  <a:lnTo>
                    <a:pt x="2432" y="255529"/>
                  </a:lnTo>
                  <a:lnTo>
                    <a:pt x="9080" y="264652"/>
                  </a:lnTo>
                  <a:lnTo>
                    <a:pt x="18966" y="270797"/>
                  </a:lnTo>
                  <a:lnTo>
                    <a:pt x="31114" y="273050"/>
                  </a:lnTo>
                  <a:lnTo>
                    <a:pt x="311276" y="273050"/>
                  </a:lnTo>
                  <a:lnTo>
                    <a:pt x="323371" y="270797"/>
                  </a:lnTo>
                  <a:lnTo>
                    <a:pt x="333263" y="264652"/>
                  </a:lnTo>
                  <a:lnTo>
                    <a:pt x="337621" y="258699"/>
                  </a:lnTo>
                  <a:lnTo>
                    <a:pt x="22478" y="258699"/>
                  </a:lnTo>
                  <a:lnTo>
                    <a:pt x="15493" y="252222"/>
                  </a:lnTo>
                  <a:lnTo>
                    <a:pt x="15493" y="229997"/>
                  </a:lnTo>
                  <a:lnTo>
                    <a:pt x="342391" y="229997"/>
                  </a:lnTo>
                  <a:lnTo>
                    <a:pt x="342391" y="215519"/>
                  </a:lnTo>
                  <a:lnTo>
                    <a:pt x="15493" y="215519"/>
                  </a:lnTo>
                  <a:lnTo>
                    <a:pt x="15493" y="20827"/>
                  </a:lnTo>
                  <a:lnTo>
                    <a:pt x="22478" y="14350"/>
                  </a:lnTo>
                  <a:lnTo>
                    <a:pt x="337621" y="14350"/>
                  </a:lnTo>
                  <a:lnTo>
                    <a:pt x="333263" y="8397"/>
                  </a:lnTo>
                  <a:lnTo>
                    <a:pt x="323371" y="2252"/>
                  </a:lnTo>
                  <a:lnTo>
                    <a:pt x="311276" y="0"/>
                  </a:lnTo>
                  <a:close/>
                </a:path>
                <a:path w="342900" h="316230">
                  <a:moveTo>
                    <a:pt x="342391" y="229997"/>
                  </a:moveTo>
                  <a:lnTo>
                    <a:pt x="326770" y="229997"/>
                  </a:lnTo>
                  <a:lnTo>
                    <a:pt x="326770" y="252222"/>
                  </a:lnTo>
                  <a:lnTo>
                    <a:pt x="319785" y="258699"/>
                  </a:lnTo>
                  <a:lnTo>
                    <a:pt x="337621" y="258699"/>
                  </a:lnTo>
                  <a:lnTo>
                    <a:pt x="339941" y="255529"/>
                  </a:lnTo>
                  <a:lnTo>
                    <a:pt x="342391" y="244348"/>
                  </a:lnTo>
                  <a:lnTo>
                    <a:pt x="342391" y="229997"/>
                  </a:lnTo>
                  <a:close/>
                </a:path>
                <a:path w="342900" h="316230">
                  <a:moveTo>
                    <a:pt x="337621" y="14350"/>
                  </a:moveTo>
                  <a:lnTo>
                    <a:pt x="319785" y="14350"/>
                  </a:lnTo>
                  <a:lnTo>
                    <a:pt x="326770" y="20827"/>
                  </a:lnTo>
                  <a:lnTo>
                    <a:pt x="326770" y="215519"/>
                  </a:lnTo>
                  <a:lnTo>
                    <a:pt x="342391" y="215519"/>
                  </a:lnTo>
                  <a:lnTo>
                    <a:pt x="342391" y="28701"/>
                  </a:lnTo>
                  <a:lnTo>
                    <a:pt x="339941" y="17520"/>
                  </a:lnTo>
                  <a:lnTo>
                    <a:pt x="337621" y="1435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31232" y="2228850"/>
              <a:ext cx="342900" cy="316230"/>
            </a:xfrm>
            <a:custGeom>
              <a:avLst/>
              <a:gdLst/>
              <a:ahLst/>
              <a:cxnLst/>
              <a:rect l="l" t="t" r="r" b="b"/>
              <a:pathLst>
                <a:path w="342900" h="316230">
                  <a:moveTo>
                    <a:pt x="326770" y="215519"/>
                  </a:moveTo>
                  <a:lnTo>
                    <a:pt x="15493" y="215519"/>
                  </a:lnTo>
                  <a:lnTo>
                    <a:pt x="15493" y="28701"/>
                  </a:lnTo>
                  <a:lnTo>
                    <a:pt x="15493" y="20827"/>
                  </a:lnTo>
                  <a:lnTo>
                    <a:pt x="22478" y="14350"/>
                  </a:lnTo>
                  <a:lnTo>
                    <a:pt x="31114" y="14350"/>
                  </a:lnTo>
                  <a:lnTo>
                    <a:pt x="311276" y="14350"/>
                  </a:lnTo>
                  <a:lnTo>
                    <a:pt x="319785" y="14350"/>
                  </a:lnTo>
                  <a:lnTo>
                    <a:pt x="326770" y="20827"/>
                  </a:lnTo>
                  <a:lnTo>
                    <a:pt x="326770" y="28701"/>
                  </a:lnTo>
                  <a:lnTo>
                    <a:pt x="326770" y="57892"/>
                  </a:lnTo>
                  <a:lnTo>
                    <a:pt x="326770" y="122110"/>
                  </a:lnTo>
                  <a:lnTo>
                    <a:pt x="326770" y="186328"/>
                  </a:lnTo>
                  <a:lnTo>
                    <a:pt x="326770" y="215519"/>
                  </a:lnTo>
                  <a:close/>
                </a:path>
                <a:path w="342900" h="316230">
                  <a:moveTo>
                    <a:pt x="326770" y="244348"/>
                  </a:moveTo>
                  <a:lnTo>
                    <a:pt x="326770" y="252222"/>
                  </a:lnTo>
                  <a:lnTo>
                    <a:pt x="319785" y="258699"/>
                  </a:lnTo>
                  <a:lnTo>
                    <a:pt x="311276" y="258699"/>
                  </a:lnTo>
                  <a:lnTo>
                    <a:pt x="31114" y="258699"/>
                  </a:lnTo>
                  <a:lnTo>
                    <a:pt x="22478" y="258699"/>
                  </a:lnTo>
                  <a:lnTo>
                    <a:pt x="15493" y="252222"/>
                  </a:lnTo>
                  <a:lnTo>
                    <a:pt x="15493" y="244348"/>
                  </a:lnTo>
                  <a:lnTo>
                    <a:pt x="15493" y="229997"/>
                  </a:lnTo>
                  <a:lnTo>
                    <a:pt x="326770" y="229997"/>
                  </a:lnTo>
                  <a:lnTo>
                    <a:pt x="326770" y="244348"/>
                  </a:lnTo>
                  <a:close/>
                </a:path>
                <a:path w="342900" h="316230">
                  <a:moveTo>
                    <a:pt x="186689" y="301751"/>
                  </a:moveTo>
                  <a:lnTo>
                    <a:pt x="155575" y="301751"/>
                  </a:lnTo>
                  <a:lnTo>
                    <a:pt x="155575" y="273050"/>
                  </a:lnTo>
                  <a:lnTo>
                    <a:pt x="186689" y="273050"/>
                  </a:lnTo>
                  <a:lnTo>
                    <a:pt x="186689" y="277534"/>
                  </a:lnTo>
                  <a:lnTo>
                    <a:pt x="186689" y="287400"/>
                  </a:lnTo>
                  <a:lnTo>
                    <a:pt x="186689" y="297267"/>
                  </a:lnTo>
                  <a:lnTo>
                    <a:pt x="186689" y="301751"/>
                  </a:lnTo>
                  <a:close/>
                </a:path>
                <a:path w="342900" h="316230">
                  <a:moveTo>
                    <a:pt x="311276" y="0"/>
                  </a:moveTo>
                  <a:lnTo>
                    <a:pt x="31114" y="0"/>
                  </a:lnTo>
                  <a:lnTo>
                    <a:pt x="18966" y="2252"/>
                  </a:lnTo>
                  <a:lnTo>
                    <a:pt x="9080" y="8397"/>
                  </a:lnTo>
                  <a:lnTo>
                    <a:pt x="2432" y="17520"/>
                  </a:lnTo>
                  <a:lnTo>
                    <a:pt x="0" y="28701"/>
                  </a:lnTo>
                  <a:lnTo>
                    <a:pt x="0" y="244348"/>
                  </a:lnTo>
                  <a:lnTo>
                    <a:pt x="2432" y="255529"/>
                  </a:lnTo>
                  <a:lnTo>
                    <a:pt x="9080" y="264652"/>
                  </a:lnTo>
                  <a:lnTo>
                    <a:pt x="18966" y="270797"/>
                  </a:lnTo>
                  <a:lnTo>
                    <a:pt x="31114" y="273050"/>
                  </a:lnTo>
                  <a:lnTo>
                    <a:pt x="140080" y="273050"/>
                  </a:lnTo>
                  <a:lnTo>
                    <a:pt x="140080" y="301751"/>
                  </a:lnTo>
                  <a:lnTo>
                    <a:pt x="116712" y="301751"/>
                  </a:lnTo>
                  <a:lnTo>
                    <a:pt x="112394" y="301751"/>
                  </a:lnTo>
                  <a:lnTo>
                    <a:pt x="108965" y="305054"/>
                  </a:lnTo>
                  <a:lnTo>
                    <a:pt x="108965" y="308991"/>
                  </a:lnTo>
                  <a:lnTo>
                    <a:pt x="108965" y="312927"/>
                  </a:lnTo>
                  <a:lnTo>
                    <a:pt x="112394" y="316230"/>
                  </a:lnTo>
                  <a:lnTo>
                    <a:pt x="116712" y="316230"/>
                  </a:lnTo>
                  <a:lnTo>
                    <a:pt x="225678" y="316230"/>
                  </a:lnTo>
                  <a:lnTo>
                    <a:pt x="229996" y="316230"/>
                  </a:lnTo>
                  <a:lnTo>
                    <a:pt x="233425" y="312927"/>
                  </a:lnTo>
                  <a:lnTo>
                    <a:pt x="233425" y="308991"/>
                  </a:lnTo>
                  <a:lnTo>
                    <a:pt x="233425" y="305054"/>
                  </a:lnTo>
                  <a:lnTo>
                    <a:pt x="229996" y="301751"/>
                  </a:lnTo>
                  <a:lnTo>
                    <a:pt x="225678" y="301751"/>
                  </a:lnTo>
                  <a:lnTo>
                    <a:pt x="202310" y="301751"/>
                  </a:lnTo>
                  <a:lnTo>
                    <a:pt x="202310" y="273050"/>
                  </a:lnTo>
                  <a:lnTo>
                    <a:pt x="311276" y="273050"/>
                  </a:lnTo>
                  <a:lnTo>
                    <a:pt x="323371" y="270797"/>
                  </a:lnTo>
                  <a:lnTo>
                    <a:pt x="333263" y="264652"/>
                  </a:lnTo>
                  <a:lnTo>
                    <a:pt x="339941" y="255529"/>
                  </a:lnTo>
                  <a:lnTo>
                    <a:pt x="342391" y="244348"/>
                  </a:lnTo>
                  <a:lnTo>
                    <a:pt x="342391" y="28701"/>
                  </a:lnTo>
                  <a:lnTo>
                    <a:pt x="339941" y="17520"/>
                  </a:lnTo>
                  <a:lnTo>
                    <a:pt x="333263" y="8397"/>
                  </a:lnTo>
                  <a:lnTo>
                    <a:pt x="323371" y="2252"/>
                  </a:lnTo>
                  <a:lnTo>
                    <a:pt x="311276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64686" y="3196844"/>
              <a:ext cx="372999" cy="37299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012308" y="3806951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395858" y="383082"/>
                  </a:moveTo>
                  <a:lnTo>
                    <a:pt x="0" y="383082"/>
                  </a:lnTo>
                  <a:lnTo>
                    <a:pt x="0" y="395757"/>
                  </a:lnTo>
                  <a:lnTo>
                    <a:pt x="395858" y="395757"/>
                  </a:lnTo>
                  <a:lnTo>
                    <a:pt x="395858" y="383082"/>
                  </a:lnTo>
                  <a:close/>
                </a:path>
                <a:path w="396239" h="396239">
                  <a:moveTo>
                    <a:pt x="146812" y="0"/>
                  </a:moveTo>
                  <a:lnTo>
                    <a:pt x="76707" y="0"/>
                  </a:lnTo>
                  <a:lnTo>
                    <a:pt x="76707" y="31877"/>
                  </a:lnTo>
                  <a:lnTo>
                    <a:pt x="31876" y="31877"/>
                  </a:lnTo>
                  <a:lnTo>
                    <a:pt x="31876" y="255320"/>
                  </a:lnTo>
                  <a:lnTo>
                    <a:pt x="114935" y="255320"/>
                  </a:lnTo>
                  <a:lnTo>
                    <a:pt x="114996" y="268846"/>
                  </a:lnTo>
                  <a:lnTo>
                    <a:pt x="144399" y="329158"/>
                  </a:lnTo>
                  <a:lnTo>
                    <a:pt x="145668" y="332219"/>
                  </a:lnTo>
                  <a:lnTo>
                    <a:pt x="146557" y="335280"/>
                  </a:lnTo>
                  <a:lnTo>
                    <a:pt x="146718" y="337324"/>
                  </a:lnTo>
                  <a:lnTo>
                    <a:pt x="146812" y="383082"/>
                  </a:lnTo>
                  <a:lnTo>
                    <a:pt x="159638" y="383082"/>
                  </a:lnTo>
                  <a:lnTo>
                    <a:pt x="159638" y="370243"/>
                  </a:lnTo>
                  <a:lnTo>
                    <a:pt x="217042" y="370243"/>
                  </a:lnTo>
                  <a:lnTo>
                    <a:pt x="217042" y="357479"/>
                  </a:lnTo>
                  <a:lnTo>
                    <a:pt x="159638" y="357479"/>
                  </a:lnTo>
                  <a:lnTo>
                    <a:pt x="159638" y="344639"/>
                  </a:lnTo>
                  <a:lnTo>
                    <a:pt x="255396" y="344639"/>
                  </a:lnTo>
                  <a:lnTo>
                    <a:pt x="255396" y="337324"/>
                  </a:lnTo>
                  <a:lnTo>
                    <a:pt x="255650" y="334683"/>
                  </a:lnTo>
                  <a:lnTo>
                    <a:pt x="256006" y="332219"/>
                  </a:lnTo>
                  <a:lnTo>
                    <a:pt x="256063" y="331965"/>
                  </a:lnTo>
                  <a:lnTo>
                    <a:pt x="158876" y="331965"/>
                  </a:lnTo>
                  <a:lnTo>
                    <a:pt x="157987" y="328815"/>
                  </a:lnTo>
                  <a:lnTo>
                    <a:pt x="156971" y="325843"/>
                  </a:lnTo>
                  <a:lnTo>
                    <a:pt x="155575" y="323113"/>
                  </a:lnTo>
                  <a:lnTo>
                    <a:pt x="130175" y="277177"/>
                  </a:lnTo>
                  <a:lnTo>
                    <a:pt x="128777" y="274294"/>
                  </a:lnTo>
                  <a:lnTo>
                    <a:pt x="127888" y="271056"/>
                  </a:lnTo>
                  <a:lnTo>
                    <a:pt x="127762" y="242557"/>
                  </a:lnTo>
                  <a:lnTo>
                    <a:pt x="44703" y="242557"/>
                  </a:lnTo>
                  <a:lnTo>
                    <a:pt x="44703" y="44704"/>
                  </a:lnTo>
                  <a:lnTo>
                    <a:pt x="89280" y="44704"/>
                  </a:lnTo>
                  <a:lnTo>
                    <a:pt x="89280" y="12700"/>
                  </a:lnTo>
                  <a:lnTo>
                    <a:pt x="182832" y="12700"/>
                  </a:lnTo>
                  <a:lnTo>
                    <a:pt x="182244" y="12192"/>
                  </a:lnTo>
                  <a:lnTo>
                    <a:pt x="153415" y="254"/>
                  </a:lnTo>
                  <a:lnTo>
                    <a:pt x="146812" y="0"/>
                  </a:lnTo>
                  <a:close/>
                </a:path>
                <a:path w="396239" h="396239">
                  <a:moveTo>
                    <a:pt x="255396" y="344639"/>
                  </a:moveTo>
                  <a:lnTo>
                    <a:pt x="242569" y="344639"/>
                  </a:lnTo>
                  <a:lnTo>
                    <a:pt x="242569" y="357479"/>
                  </a:lnTo>
                  <a:lnTo>
                    <a:pt x="229869" y="357479"/>
                  </a:lnTo>
                  <a:lnTo>
                    <a:pt x="229869" y="370243"/>
                  </a:lnTo>
                  <a:lnTo>
                    <a:pt x="242569" y="370243"/>
                  </a:lnTo>
                  <a:lnTo>
                    <a:pt x="242569" y="383082"/>
                  </a:lnTo>
                  <a:lnTo>
                    <a:pt x="255396" y="383082"/>
                  </a:lnTo>
                  <a:lnTo>
                    <a:pt x="255396" y="344639"/>
                  </a:lnTo>
                  <a:close/>
                </a:path>
                <a:path w="396239" h="396239">
                  <a:moveTo>
                    <a:pt x="280924" y="255320"/>
                  </a:moveTo>
                  <a:lnTo>
                    <a:pt x="268096" y="255320"/>
                  </a:lnTo>
                  <a:lnTo>
                    <a:pt x="268027" y="270548"/>
                  </a:lnTo>
                  <a:lnTo>
                    <a:pt x="267951" y="271818"/>
                  </a:lnTo>
                  <a:lnTo>
                    <a:pt x="267335" y="274294"/>
                  </a:lnTo>
                  <a:lnTo>
                    <a:pt x="266445" y="276758"/>
                  </a:lnTo>
                  <a:lnTo>
                    <a:pt x="245363" y="324396"/>
                  </a:lnTo>
                  <a:lnTo>
                    <a:pt x="243966" y="328129"/>
                  </a:lnTo>
                  <a:lnTo>
                    <a:pt x="243077" y="331965"/>
                  </a:lnTo>
                  <a:lnTo>
                    <a:pt x="256063" y="331965"/>
                  </a:lnTo>
                  <a:lnTo>
                    <a:pt x="257048" y="329577"/>
                  </a:lnTo>
                  <a:lnTo>
                    <a:pt x="278129" y="282028"/>
                  </a:lnTo>
                  <a:lnTo>
                    <a:pt x="279653" y="277863"/>
                  </a:lnTo>
                  <a:lnTo>
                    <a:pt x="280542" y="273519"/>
                  </a:lnTo>
                  <a:lnTo>
                    <a:pt x="280799" y="270548"/>
                  </a:lnTo>
                  <a:lnTo>
                    <a:pt x="280924" y="255320"/>
                  </a:lnTo>
                  <a:close/>
                </a:path>
                <a:path w="396239" h="396239">
                  <a:moveTo>
                    <a:pt x="156107" y="159626"/>
                  </a:moveTo>
                  <a:lnTo>
                    <a:pt x="127762" y="159626"/>
                  </a:lnTo>
                  <a:lnTo>
                    <a:pt x="131825" y="159880"/>
                  </a:lnTo>
                  <a:lnTo>
                    <a:pt x="135762" y="160909"/>
                  </a:lnTo>
                  <a:lnTo>
                    <a:pt x="153162" y="185140"/>
                  </a:lnTo>
                  <a:lnTo>
                    <a:pt x="153162" y="226060"/>
                  </a:lnTo>
                  <a:lnTo>
                    <a:pt x="164464" y="237286"/>
                  </a:lnTo>
                  <a:lnTo>
                    <a:pt x="184023" y="274891"/>
                  </a:lnTo>
                  <a:lnTo>
                    <a:pt x="185165" y="287223"/>
                  </a:lnTo>
                  <a:lnTo>
                    <a:pt x="197992" y="287223"/>
                  </a:lnTo>
                  <a:lnTo>
                    <a:pt x="197485" y="280835"/>
                  </a:lnTo>
                  <a:lnTo>
                    <a:pt x="197992" y="280835"/>
                  </a:lnTo>
                  <a:lnTo>
                    <a:pt x="202437" y="280504"/>
                  </a:lnTo>
                  <a:lnTo>
                    <a:pt x="223436" y="267995"/>
                  </a:lnTo>
                  <a:lnTo>
                    <a:pt x="196723" y="267995"/>
                  </a:lnTo>
                  <a:lnTo>
                    <a:pt x="195452" y="267830"/>
                  </a:lnTo>
                  <a:lnTo>
                    <a:pt x="174878" y="229806"/>
                  </a:lnTo>
                  <a:lnTo>
                    <a:pt x="319150" y="229806"/>
                  </a:lnTo>
                  <a:lnTo>
                    <a:pt x="319150" y="217043"/>
                  </a:lnTo>
                  <a:lnTo>
                    <a:pt x="165988" y="217043"/>
                  </a:lnTo>
                  <a:lnTo>
                    <a:pt x="165988" y="185140"/>
                  </a:lnTo>
                  <a:lnTo>
                    <a:pt x="157987" y="161759"/>
                  </a:lnTo>
                  <a:lnTo>
                    <a:pt x="156107" y="159626"/>
                  </a:lnTo>
                  <a:close/>
                </a:path>
                <a:path w="396239" h="396239">
                  <a:moveTo>
                    <a:pt x="363854" y="44704"/>
                  </a:moveTo>
                  <a:lnTo>
                    <a:pt x="351027" y="44704"/>
                  </a:lnTo>
                  <a:lnTo>
                    <a:pt x="351027" y="242557"/>
                  </a:lnTo>
                  <a:lnTo>
                    <a:pt x="217042" y="242557"/>
                  </a:lnTo>
                  <a:lnTo>
                    <a:pt x="217042" y="248945"/>
                  </a:lnTo>
                  <a:lnTo>
                    <a:pt x="216788" y="252349"/>
                  </a:lnTo>
                  <a:lnTo>
                    <a:pt x="197992" y="267995"/>
                  </a:lnTo>
                  <a:lnTo>
                    <a:pt x="223436" y="267995"/>
                  </a:lnTo>
                  <a:lnTo>
                    <a:pt x="224027" y="267309"/>
                  </a:lnTo>
                  <a:lnTo>
                    <a:pt x="226187" y="263575"/>
                  </a:lnTo>
                  <a:lnTo>
                    <a:pt x="227964" y="259486"/>
                  </a:lnTo>
                  <a:lnTo>
                    <a:pt x="229235" y="255320"/>
                  </a:lnTo>
                  <a:lnTo>
                    <a:pt x="363854" y="255320"/>
                  </a:lnTo>
                  <a:lnTo>
                    <a:pt x="363854" y="44704"/>
                  </a:lnTo>
                  <a:close/>
                </a:path>
                <a:path w="396239" h="396239">
                  <a:moveTo>
                    <a:pt x="89280" y="44704"/>
                  </a:moveTo>
                  <a:lnTo>
                    <a:pt x="76707" y="44704"/>
                  </a:lnTo>
                  <a:lnTo>
                    <a:pt x="76707" y="229806"/>
                  </a:lnTo>
                  <a:lnTo>
                    <a:pt x="114935" y="229806"/>
                  </a:lnTo>
                  <a:lnTo>
                    <a:pt x="114935" y="242557"/>
                  </a:lnTo>
                  <a:lnTo>
                    <a:pt x="127762" y="242557"/>
                  </a:lnTo>
                  <a:lnTo>
                    <a:pt x="127762" y="217043"/>
                  </a:lnTo>
                  <a:lnTo>
                    <a:pt x="89280" y="217043"/>
                  </a:lnTo>
                  <a:lnTo>
                    <a:pt x="89280" y="44704"/>
                  </a:lnTo>
                  <a:close/>
                </a:path>
                <a:path w="396239" h="396239">
                  <a:moveTo>
                    <a:pt x="127762" y="146786"/>
                  </a:moveTo>
                  <a:lnTo>
                    <a:pt x="114935" y="159626"/>
                  </a:lnTo>
                  <a:lnTo>
                    <a:pt x="114935" y="217043"/>
                  </a:lnTo>
                  <a:lnTo>
                    <a:pt x="127762" y="217043"/>
                  </a:lnTo>
                  <a:lnTo>
                    <a:pt x="127762" y="159626"/>
                  </a:lnTo>
                  <a:lnTo>
                    <a:pt x="156107" y="159626"/>
                  </a:lnTo>
                  <a:lnTo>
                    <a:pt x="132841" y="147116"/>
                  </a:lnTo>
                  <a:lnTo>
                    <a:pt x="127762" y="146786"/>
                  </a:lnTo>
                  <a:close/>
                </a:path>
                <a:path w="396239" h="396239">
                  <a:moveTo>
                    <a:pt x="204215" y="121259"/>
                  </a:moveTo>
                  <a:lnTo>
                    <a:pt x="191515" y="121259"/>
                  </a:lnTo>
                  <a:lnTo>
                    <a:pt x="191515" y="217043"/>
                  </a:lnTo>
                  <a:lnTo>
                    <a:pt x="204215" y="217043"/>
                  </a:lnTo>
                  <a:lnTo>
                    <a:pt x="204215" y="121259"/>
                  </a:lnTo>
                  <a:close/>
                </a:path>
                <a:path w="396239" h="396239">
                  <a:moveTo>
                    <a:pt x="319150" y="12700"/>
                  </a:moveTo>
                  <a:lnTo>
                    <a:pt x="306450" y="12700"/>
                  </a:lnTo>
                  <a:lnTo>
                    <a:pt x="306450" y="217043"/>
                  </a:lnTo>
                  <a:lnTo>
                    <a:pt x="319150" y="217043"/>
                  </a:lnTo>
                  <a:lnTo>
                    <a:pt x="319150" y="44704"/>
                  </a:lnTo>
                  <a:lnTo>
                    <a:pt x="363854" y="44704"/>
                  </a:lnTo>
                  <a:lnTo>
                    <a:pt x="363854" y="31877"/>
                  </a:lnTo>
                  <a:lnTo>
                    <a:pt x="319150" y="31877"/>
                  </a:lnTo>
                  <a:lnTo>
                    <a:pt x="319150" y="12700"/>
                  </a:lnTo>
                  <a:close/>
                </a:path>
                <a:path w="396239" h="396239">
                  <a:moveTo>
                    <a:pt x="182832" y="12700"/>
                  </a:moveTo>
                  <a:lnTo>
                    <a:pt x="146812" y="12700"/>
                  </a:lnTo>
                  <a:lnTo>
                    <a:pt x="152400" y="13081"/>
                  </a:lnTo>
                  <a:lnTo>
                    <a:pt x="157861" y="14097"/>
                  </a:lnTo>
                  <a:lnTo>
                    <a:pt x="188594" y="41275"/>
                  </a:lnTo>
                  <a:lnTo>
                    <a:pt x="191515" y="57404"/>
                  </a:lnTo>
                  <a:lnTo>
                    <a:pt x="191515" y="108508"/>
                  </a:lnTo>
                  <a:lnTo>
                    <a:pt x="204215" y="108508"/>
                  </a:lnTo>
                  <a:lnTo>
                    <a:pt x="204215" y="57404"/>
                  </a:lnTo>
                  <a:lnTo>
                    <a:pt x="204596" y="51816"/>
                  </a:lnTo>
                  <a:lnTo>
                    <a:pt x="212840" y="31242"/>
                  </a:lnTo>
                  <a:lnTo>
                    <a:pt x="197992" y="31242"/>
                  </a:lnTo>
                  <a:lnTo>
                    <a:pt x="194817" y="25781"/>
                  </a:lnTo>
                  <a:lnTo>
                    <a:pt x="190895" y="20701"/>
                  </a:lnTo>
                  <a:lnTo>
                    <a:pt x="186943" y="16256"/>
                  </a:lnTo>
                  <a:lnTo>
                    <a:pt x="182832" y="12700"/>
                  </a:lnTo>
                  <a:close/>
                </a:path>
                <a:path w="396239" h="396239">
                  <a:moveTo>
                    <a:pt x="319150" y="0"/>
                  </a:moveTo>
                  <a:lnTo>
                    <a:pt x="248919" y="0"/>
                  </a:lnTo>
                  <a:lnTo>
                    <a:pt x="242442" y="254"/>
                  </a:lnTo>
                  <a:lnTo>
                    <a:pt x="204724" y="20828"/>
                  </a:lnTo>
                  <a:lnTo>
                    <a:pt x="197992" y="31242"/>
                  </a:lnTo>
                  <a:lnTo>
                    <a:pt x="212840" y="31242"/>
                  </a:lnTo>
                  <a:lnTo>
                    <a:pt x="215518" y="27813"/>
                  </a:lnTo>
                  <a:lnTo>
                    <a:pt x="219328" y="24003"/>
                  </a:lnTo>
                  <a:lnTo>
                    <a:pt x="248919" y="12700"/>
                  </a:lnTo>
                  <a:lnTo>
                    <a:pt x="319150" y="12700"/>
                  </a:lnTo>
                  <a:lnTo>
                    <a:pt x="31915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56124" y="3818763"/>
              <a:ext cx="308101" cy="37216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12308" y="3806951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76707" y="0"/>
                  </a:moveTo>
                  <a:lnTo>
                    <a:pt x="146812" y="0"/>
                  </a:lnTo>
                  <a:lnTo>
                    <a:pt x="153415" y="254"/>
                  </a:lnTo>
                  <a:lnTo>
                    <a:pt x="191007" y="20828"/>
                  </a:lnTo>
                  <a:lnTo>
                    <a:pt x="197992" y="31242"/>
                  </a:lnTo>
                  <a:lnTo>
                    <a:pt x="201040" y="25781"/>
                  </a:lnTo>
                  <a:lnTo>
                    <a:pt x="236092" y="1397"/>
                  </a:lnTo>
                  <a:lnTo>
                    <a:pt x="248919" y="0"/>
                  </a:lnTo>
                  <a:lnTo>
                    <a:pt x="319150" y="0"/>
                  </a:lnTo>
                  <a:lnTo>
                    <a:pt x="319150" y="31877"/>
                  </a:lnTo>
                  <a:lnTo>
                    <a:pt x="363854" y="31877"/>
                  </a:lnTo>
                  <a:lnTo>
                    <a:pt x="363854" y="255320"/>
                  </a:lnTo>
                  <a:lnTo>
                    <a:pt x="280924" y="255320"/>
                  </a:lnTo>
                  <a:lnTo>
                    <a:pt x="280924" y="269100"/>
                  </a:lnTo>
                  <a:lnTo>
                    <a:pt x="280542" y="273519"/>
                  </a:lnTo>
                  <a:lnTo>
                    <a:pt x="279653" y="277863"/>
                  </a:lnTo>
                  <a:lnTo>
                    <a:pt x="278129" y="282028"/>
                  </a:lnTo>
                  <a:lnTo>
                    <a:pt x="257048" y="329577"/>
                  </a:lnTo>
                  <a:lnTo>
                    <a:pt x="256031" y="332041"/>
                  </a:lnTo>
                  <a:lnTo>
                    <a:pt x="255650" y="334683"/>
                  </a:lnTo>
                  <a:lnTo>
                    <a:pt x="255396" y="337324"/>
                  </a:lnTo>
                  <a:lnTo>
                    <a:pt x="255396" y="383082"/>
                  </a:lnTo>
                  <a:lnTo>
                    <a:pt x="395858" y="383082"/>
                  </a:lnTo>
                  <a:lnTo>
                    <a:pt x="395858" y="395757"/>
                  </a:lnTo>
                  <a:lnTo>
                    <a:pt x="0" y="395757"/>
                  </a:lnTo>
                  <a:lnTo>
                    <a:pt x="0" y="383082"/>
                  </a:lnTo>
                  <a:lnTo>
                    <a:pt x="146812" y="383082"/>
                  </a:lnTo>
                  <a:lnTo>
                    <a:pt x="146812" y="338518"/>
                  </a:lnTo>
                  <a:lnTo>
                    <a:pt x="146557" y="335280"/>
                  </a:lnTo>
                  <a:lnTo>
                    <a:pt x="145668" y="332219"/>
                  </a:lnTo>
                  <a:lnTo>
                    <a:pt x="144399" y="329158"/>
                  </a:lnTo>
                  <a:lnTo>
                    <a:pt x="118999" y="283387"/>
                  </a:lnTo>
                  <a:lnTo>
                    <a:pt x="117220" y="279654"/>
                  </a:lnTo>
                  <a:lnTo>
                    <a:pt x="115950" y="275818"/>
                  </a:lnTo>
                  <a:lnTo>
                    <a:pt x="115188" y="271818"/>
                  </a:lnTo>
                  <a:lnTo>
                    <a:pt x="114935" y="267906"/>
                  </a:lnTo>
                  <a:lnTo>
                    <a:pt x="114935" y="255320"/>
                  </a:lnTo>
                  <a:lnTo>
                    <a:pt x="31876" y="255320"/>
                  </a:lnTo>
                  <a:lnTo>
                    <a:pt x="31876" y="31877"/>
                  </a:lnTo>
                  <a:lnTo>
                    <a:pt x="76707" y="31877"/>
                  </a:lnTo>
                  <a:lnTo>
                    <a:pt x="76707" y="0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61355" y="3972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58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758" y="12758"/>
                  </a:lnTo>
                  <a:lnTo>
                    <a:pt x="1275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61355" y="3972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758"/>
                  </a:moveTo>
                  <a:lnTo>
                    <a:pt x="12758" y="12758"/>
                  </a:lnTo>
                  <a:lnTo>
                    <a:pt x="12758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86883" y="3972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58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758" y="12758"/>
                  </a:lnTo>
                  <a:lnTo>
                    <a:pt x="1275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86883" y="3972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758"/>
                  </a:moveTo>
                  <a:lnTo>
                    <a:pt x="12758" y="12758"/>
                  </a:lnTo>
                  <a:lnTo>
                    <a:pt x="12758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35828" y="397279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12503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503" y="12758"/>
                  </a:lnTo>
                  <a:lnTo>
                    <a:pt x="125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35828" y="397279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8"/>
                  </a:moveTo>
                  <a:lnTo>
                    <a:pt x="12503" y="12758"/>
                  </a:lnTo>
                  <a:lnTo>
                    <a:pt x="12503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29478" y="3998562"/>
              <a:ext cx="76835" cy="12700"/>
            </a:xfrm>
            <a:custGeom>
              <a:avLst/>
              <a:gdLst/>
              <a:ahLst/>
              <a:cxnLst/>
              <a:rect l="l" t="t" r="r" b="b"/>
              <a:pathLst>
                <a:path w="76835" h="12700">
                  <a:moveTo>
                    <a:pt x="76555" y="0"/>
                  </a:moveTo>
                  <a:lnTo>
                    <a:pt x="0" y="0"/>
                  </a:lnTo>
                  <a:lnTo>
                    <a:pt x="0" y="12503"/>
                  </a:lnTo>
                  <a:lnTo>
                    <a:pt x="76555" y="12503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29478" y="3998562"/>
              <a:ext cx="76835" cy="12700"/>
            </a:xfrm>
            <a:custGeom>
              <a:avLst/>
              <a:gdLst/>
              <a:ahLst/>
              <a:cxnLst/>
              <a:rect l="l" t="t" r="r" b="b"/>
              <a:pathLst>
                <a:path w="76835" h="12700">
                  <a:moveTo>
                    <a:pt x="0" y="12503"/>
                  </a:moveTo>
                  <a:lnTo>
                    <a:pt x="76555" y="12503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503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29478" y="3947266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29478" y="3947266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29478" y="3902613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29478" y="3902613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29478" y="3877099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29478" y="3877099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29478" y="385159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29478" y="385159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46294" y="387709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58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758" y="12758"/>
                  </a:lnTo>
                  <a:lnTo>
                    <a:pt x="1275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46294" y="387709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758"/>
                  </a:moveTo>
                  <a:lnTo>
                    <a:pt x="12758" y="12758"/>
                  </a:lnTo>
                  <a:lnTo>
                    <a:pt x="12758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72075" y="3877099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12503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503" y="12758"/>
                  </a:lnTo>
                  <a:lnTo>
                    <a:pt x="125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72075" y="3877099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8"/>
                  </a:moveTo>
                  <a:lnTo>
                    <a:pt x="12503" y="12758"/>
                  </a:lnTo>
                  <a:lnTo>
                    <a:pt x="12503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20766" y="387709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58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12758" y="12758"/>
                  </a:lnTo>
                  <a:lnTo>
                    <a:pt x="1275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20766" y="387709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758"/>
                  </a:moveTo>
                  <a:lnTo>
                    <a:pt x="12758" y="12758"/>
                  </a:lnTo>
                  <a:lnTo>
                    <a:pt x="12758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14416" y="385159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14416" y="385159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14416" y="3902613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14416" y="3902613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114416" y="392812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76555" y="0"/>
                  </a:moveTo>
                  <a:lnTo>
                    <a:pt x="0" y="0"/>
                  </a:lnTo>
                  <a:lnTo>
                    <a:pt x="0" y="12758"/>
                  </a:lnTo>
                  <a:lnTo>
                    <a:pt x="76555" y="12758"/>
                  </a:lnTo>
                  <a:lnTo>
                    <a:pt x="765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114416" y="3928127"/>
              <a:ext cx="76835" cy="13335"/>
            </a:xfrm>
            <a:custGeom>
              <a:avLst/>
              <a:gdLst/>
              <a:ahLst/>
              <a:cxnLst/>
              <a:rect l="l" t="t" r="r" b="b"/>
              <a:pathLst>
                <a:path w="76835" h="13335">
                  <a:moveTo>
                    <a:pt x="0" y="12758"/>
                  </a:moveTo>
                  <a:lnTo>
                    <a:pt x="76555" y="12758"/>
                  </a:lnTo>
                  <a:lnTo>
                    <a:pt x="76555" y="0"/>
                  </a:lnTo>
                  <a:lnTo>
                    <a:pt x="0" y="0"/>
                  </a:lnTo>
                  <a:lnTo>
                    <a:pt x="0" y="1275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7208" y="2067560"/>
            <a:ext cx="2233421" cy="403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104" y="2067560"/>
            <a:ext cx="2215896" cy="4032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6198" y="1164208"/>
            <a:ext cx="5282565" cy="1528445"/>
            <a:chOff x="626198" y="1164208"/>
            <a:chExt cx="5282565" cy="15284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5291" y="2067559"/>
              <a:ext cx="2233345" cy="4032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6198" y="1164208"/>
              <a:ext cx="4431030" cy="1528445"/>
            </a:xfrm>
            <a:custGeom>
              <a:avLst/>
              <a:gdLst/>
              <a:ahLst/>
              <a:cxnLst/>
              <a:rect l="l" t="t" r="r" b="b"/>
              <a:pathLst>
                <a:path w="4431030" h="1528445">
                  <a:moveTo>
                    <a:pt x="1727365" y="768731"/>
                  </a:moveTo>
                  <a:lnTo>
                    <a:pt x="1718729" y="668782"/>
                  </a:lnTo>
                  <a:lnTo>
                    <a:pt x="1700822" y="568960"/>
                  </a:lnTo>
                  <a:lnTo>
                    <a:pt x="1668437" y="477647"/>
                  </a:lnTo>
                  <a:lnTo>
                    <a:pt x="1624622" y="389255"/>
                  </a:lnTo>
                  <a:lnTo>
                    <a:pt x="1571409" y="306705"/>
                  </a:lnTo>
                  <a:lnTo>
                    <a:pt x="1503845" y="230505"/>
                  </a:lnTo>
                  <a:lnTo>
                    <a:pt x="1427010" y="162306"/>
                  </a:lnTo>
                  <a:lnTo>
                    <a:pt x="1345095" y="109855"/>
                  </a:lnTo>
                  <a:lnTo>
                    <a:pt x="1256703" y="65278"/>
                  </a:lnTo>
                  <a:lnTo>
                    <a:pt x="1162596" y="32893"/>
                  </a:lnTo>
                  <a:lnTo>
                    <a:pt x="1149489" y="30099"/>
                  </a:lnTo>
                  <a:lnTo>
                    <a:pt x="1064933" y="12065"/>
                  </a:lnTo>
                  <a:lnTo>
                    <a:pt x="964984" y="6350"/>
                  </a:lnTo>
                  <a:lnTo>
                    <a:pt x="870877" y="12065"/>
                  </a:lnTo>
                  <a:lnTo>
                    <a:pt x="776770" y="30099"/>
                  </a:lnTo>
                  <a:lnTo>
                    <a:pt x="685457" y="59563"/>
                  </a:lnTo>
                  <a:lnTo>
                    <a:pt x="599986" y="100457"/>
                  </a:lnTo>
                  <a:lnTo>
                    <a:pt x="523811" y="148932"/>
                  </a:lnTo>
                  <a:lnTo>
                    <a:pt x="523811" y="194564"/>
                  </a:lnTo>
                  <a:lnTo>
                    <a:pt x="467766" y="209677"/>
                  </a:lnTo>
                  <a:lnTo>
                    <a:pt x="494360" y="156464"/>
                  </a:lnTo>
                  <a:lnTo>
                    <a:pt x="523811" y="194564"/>
                  </a:lnTo>
                  <a:lnTo>
                    <a:pt x="523811" y="148932"/>
                  </a:lnTo>
                  <a:lnTo>
                    <a:pt x="520941" y="150749"/>
                  </a:lnTo>
                  <a:lnTo>
                    <a:pt x="500100" y="127000"/>
                  </a:lnTo>
                  <a:lnTo>
                    <a:pt x="494360" y="124206"/>
                  </a:lnTo>
                  <a:lnTo>
                    <a:pt x="485736" y="124206"/>
                  </a:lnTo>
                  <a:lnTo>
                    <a:pt x="479272" y="129921"/>
                  </a:lnTo>
                  <a:lnTo>
                    <a:pt x="435432" y="221234"/>
                  </a:lnTo>
                  <a:lnTo>
                    <a:pt x="435432" y="226949"/>
                  </a:lnTo>
                  <a:lnTo>
                    <a:pt x="438315" y="233426"/>
                  </a:lnTo>
                  <a:lnTo>
                    <a:pt x="441185" y="236220"/>
                  </a:lnTo>
                  <a:lnTo>
                    <a:pt x="446938" y="239141"/>
                  </a:lnTo>
                  <a:lnTo>
                    <a:pt x="449808" y="236220"/>
                  </a:lnTo>
                  <a:lnTo>
                    <a:pt x="547522" y="215392"/>
                  </a:lnTo>
                  <a:lnTo>
                    <a:pt x="553275" y="212598"/>
                  </a:lnTo>
                  <a:lnTo>
                    <a:pt x="554710" y="209677"/>
                  </a:lnTo>
                  <a:lnTo>
                    <a:pt x="556145" y="206756"/>
                  </a:lnTo>
                  <a:lnTo>
                    <a:pt x="556145" y="201041"/>
                  </a:lnTo>
                  <a:lnTo>
                    <a:pt x="553275" y="194564"/>
                  </a:lnTo>
                  <a:lnTo>
                    <a:pt x="532434" y="171577"/>
                  </a:lnTo>
                  <a:lnTo>
                    <a:pt x="556399" y="156464"/>
                  </a:lnTo>
                  <a:lnTo>
                    <a:pt x="612190" y="121285"/>
                  </a:lnTo>
                  <a:lnTo>
                    <a:pt x="694093" y="80391"/>
                  </a:lnTo>
                  <a:lnTo>
                    <a:pt x="782485" y="53721"/>
                  </a:lnTo>
                  <a:lnTo>
                    <a:pt x="873798" y="35814"/>
                  </a:lnTo>
                  <a:lnTo>
                    <a:pt x="964984" y="30099"/>
                  </a:lnTo>
                  <a:lnTo>
                    <a:pt x="1074204" y="38608"/>
                  </a:lnTo>
                  <a:lnTo>
                    <a:pt x="1179868" y="62357"/>
                  </a:lnTo>
                  <a:lnTo>
                    <a:pt x="1276896" y="97536"/>
                  </a:lnTo>
                  <a:lnTo>
                    <a:pt x="1368082" y="150749"/>
                  </a:lnTo>
                  <a:lnTo>
                    <a:pt x="1450759" y="212598"/>
                  </a:lnTo>
                  <a:lnTo>
                    <a:pt x="1521117" y="282956"/>
                  </a:lnTo>
                  <a:lnTo>
                    <a:pt x="1582966" y="365633"/>
                  </a:lnTo>
                  <a:lnTo>
                    <a:pt x="1633258" y="456819"/>
                  </a:lnTo>
                  <a:lnTo>
                    <a:pt x="1671358" y="553847"/>
                  </a:lnTo>
                  <a:lnTo>
                    <a:pt x="1694980" y="660146"/>
                  </a:lnTo>
                  <a:lnTo>
                    <a:pt x="1703616" y="768731"/>
                  </a:lnTo>
                  <a:lnTo>
                    <a:pt x="1694980" y="877951"/>
                  </a:lnTo>
                  <a:lnTo>
                    <a:pt x="1671358" y="980694"/>
                  </a:lnTo>
                  <a:lnTo>
                    <a:pt x="1633258" y="1077722"/>
                  </a:lnTo>
                  <a:lnTo>
                    <a:pt x="1582966" y="1168908"/>
                  </a:lnTo>
                  <a:lnTo>
                    <a:pt x="1521117" y="1251585"/>
                  </a:lnTo>
                  <a:lnTo>
                    <a:pt x="1450759" y="1324864"/>
                  </a:lnTo>
                  <a:lnTo>
                    <a:pt x="1368082" y="1386586"/>
                  </a:lnTo>
                  <a:lnTo>
                    <a:pt x="1276896" y="1437005"/>
                  </a:lnTo>
                  <a:lnTo>
                    <a:pt x="1179868" y="1474978"/>
                  </a:lnTo>
                  <a:lnTo>
                    <a:pt x="1074204" y="1498727"/>
                  </a:lnTo>
                  <a:lnTo>
                    <a:pt x="964984" y="1504442"/>
                  </a:lnTo>
                  <a:lnTo>
                    <a:pt x="870877" y="1498727"/>
                  </a:lnTo>
                  <a:lnTo>
                    <a:pt x="776770" y="1481455"/>
                  </a:lnTo>
                  <a:lnTo>
                    <a:pt x="688378" y="1451991"/>
                  </a:lnTo>
                  <a:lnTo>
                    <a:pt x="605726" y="1410335"/>
                  </a:lnTo>
                  <a:lnTo>
                    <a:pt x="526694" y="1360805"/>
                  </a:lnTo>
                  <a:lnTo>
                    <a:pt x="456272" y="1298956"/>
                  </a:lnTo>
                  <a:lnTo>
                    <a:pt x="390893" y="1227836"/>
                  </a:lnTo>
                  <a:lnTo>
                    <a:pt x="390893" y="309499"/>
                  </a:lnTo>
                  <a:lnTo>
                    <a:pt x="390893" y="298069"/>
                  </a:lnTo>
                  <a:lnTo>
                    <a:pt x="388010" y="292354"/>
                  </a:lnTo>
                  <a:lnTo>
                    <a:pt x="385140" y="289433"/>
                  </a:lnTo>
                  <a:lnTo>
                    <a:pt x="379387" y="285877"/>
                  </a:lnTo>
                  <a:lnTo>
                    <a:pt x="111379" y="285877"/>
                  </a:lnTo>
                  <a:lnTo>
                    <a:pt x="108508" y="289433"/>
                  </a:lnTo>
                  <a:lnTo>
                    <a:pt x="102755" y="292354"/>
                  </a:lnTo>
                  <a:lnTo>
                    <a:pt x="0" y="459740"/>
                  </a:lnTo>
                  <a:lnTo>
                    <a:pt x="0" y="471170"/>
                  </a:lnTo>
                  <a:lnTo>
                    <a:pt x="5753" y="474853"/>
                  </a:lnTo>
                  <a:lnTo>
                    <a:pt x="11506" y="477647"/>
                  </a:lnTo>
                  <a:lnTo>
                    <a:pt x="191135" y="477647"/>
                  </a:lnTo>
                  <a:lnTo>
                    <a:pt x="191135" y="1224915"/>
                  </a:lnTo>
                  <a:lnTo>
                    <a:pt x="182511" y="1230757"/>
                  </a:lnTo>
                  <a:lnTo>
                    <a:pt x="173177" y="1240028"/>
                  </a:lnTo>
                  <a:lnTo>
                    <a:pt x="167424" y="1251585"/>
                  </a:lnTo>
                  <a:lnTo>
                    <a:pt x="167424" y="1275334"/>
                  </a:lnTo>
                  <a:lnTo>
                    <a:pt x="173177" y="1283843"/>
                  </a:lnTo>
                  <a:lnTo>
                    <a:pt x="182511" y="1292479"/>
                  </a:lnTo>
                  <a:lnTo>
                    <a:pt x="194005" y="1298956"/>
                  </a:lnTo>
                  <a:lnTo>
                    <a:pt x="217716" y="1298956"/>
                  </a:lnTo>
                  <a:lnTo>
                    <a:pt x="226339" y="1292479"/>
                  </a:lnTo>
                  <a:lnTo>
                    <a:pt x="234962" y="1283843"/>
                  </a:lnTo>
                  <a:lnTo>
                    <a:pt x="239293" y="1278128"/>
                  </a:lnTo>
                  <a:lnTo>
                    <a:pt x="241427" y="1275334"/>
                  </a:lnTo>
                  <a:lnTo>
                    <a:pt x="244309" y="1260221"/>
                  </a:lnTo>
                  <a:lnTo>
                    <a:pt x="241427" y="1248664"/>
                  </a:lnTo>
                  <a:lnTo>
                    <a:pt x="239839" y="1245870"/>
                  </a:lnTo>
                  <a:lnTo>
                    <a:pt x="234962" y="1237234"/>
                  </a:lnTo>
                  <a:lnTo>
                    <a:pt x="226339" y="1230757"/>
                  </a:lnTo>
                  <a:lnTo>
                    <a:pt x="220599" y="1227848"/>
                  </a:lnTo>
                  <a:lnTo>
                    <a:pt x="220599" y="1260221"/>
                  </a:lnTo>
                  <a:lnTo>
                    <a:pt x="217716" y="1269492"/>
                  </a:lnTo>
                  <a:lnTo>
                    <a:pt x="211975" y="1275334"/>
                  </a:lnTo>
                  <a:lnTo>
                    <a:pt x="205511" y="1278128"/>
                  </a:lnTo>
                  <a:lnTo>
                    <a:pt x="196888" y="1275334"/>
                  </a:lnTo>
                  <a:lnTo>
                    <a:pt x="191135" y="1269492"/>
                  </a:lnTo>
                  <a:lnTo>
                    <a:pt x="191135" y="1254379"/>
                  </a:lnTo>
                  <a:lnTo>
                    <a:pt x="196888" y="1248664"/>
                  </a:lnTo>
                  <a:lnTo>
                    <a:pt x="205511" y="1245870"/>
                  </a:lnTo>
                  <a:lnTo>
                    <a:pt x="211975" y="1248664"/>
                  </a:lnTo>
                  <a:lnTo>
                    <a:pt x="217716" y="1254379"/>
                  </a:lnTo>
                  <a:lnTo>
                    <a:pt x="220599" y="1260221"/>
                  </a:lnTo>
                  <a:lnTo>
                    <a:pt x="220599" y="1227848"/>
                  </a:lnTo>
                  <a:lnTo>
                    <a:pt x="214845" y="1224915"/>
                  </a:lnTo>
                  <a:lnTo>
                    <a:pt x="214845" y="465455"/>
                  </a:lnTo>
                  <a:lnTo>
                    <a:pt x="211975" y="459740"/>
                  </a:lnTo>
                  <a:lnTo>
                    <a:pt x="208381" y="454025"/>
                  </a:lnTo>
                  <a:lnTo>
                    <a:pt x="32334" y="454025"/>
                  </a:lnTo>
                  <a:lnTo>
                    <a:pt x="120713" y="309499"/>
                  </a:lnTo>
                  <a:lnTo>
                    <a:pt x="367893" y="309499"/>
                  </a:lnTo>
                  <a:lnTo>
                    <a:pt x="367893" y="1237234"/>
                  </a:lnTo>
                  <a:lnTo>
                    <a:pt x="370763" y="1240028"/>
                  </a:lnTo>
                  <a:lnTo>
                    <a:pt x="435432" y="1313307"/>
                  </a:lnTo>
                  <a:lnTo>
                    <a:pt x="511606" y="1378077"/>
                  </a:lnTo>
                  <a:lnTo>
                    <a:pt x="591362" y="1431163"/>
                  </a:lnTo>
                  <a:lnTo>
                    <a:pt x="679742" y="1472184"/>
                  </a:lnTo>
                  <a:lnTo>
                    <a:pt x="771055" y="1504442"/>
                  </a:lnTo>
                  <a:lnTo>
                    <a:pt x="867956" y="1522476"/>
                  </a:lnTo>
                  <a:lnTo>
                    <a:pt x="964984" y="1528191"/>
                  </a:lnTo>
                  <a:lnTo>
                    <a:pt x="1064933" y="1522476"/>
                  </a:lnTo>
                  <a:lnTo>
                    <a:pt x="1149489" y="1504442"/>
                  </a:lnTo>
                  <a:lnTo>
                    <a:pt x="1162596" y="1501648"/>
                  </a:lnTo>
                  <a:lnTo>
                    <a:pt x="1256703" y="1472184"/>
                  </a:lnTo>
                  <a:lnTo>
                    <a:pt x="1345095" y="1428369"/>
                  </a:lnTo>
                  <a:lnTo>
                    <a:pt x="1427010" y="1372235"/>
                  </a:lnTo>
                  <a:lnTo>
                    <a:pt x="1503845" y="1304671"/>
                  </a:lnTo>
                  <a:lnTo>
                    <a:pt x="1571409" y="1230757"/>
                  </a:lnTo>
                  <a:lnTo>
                    <a:pt x="1624622" y="1148842"/>
                  </a:lnTo>
                  <a:lnTo>
                    <a:pt x="1668437" y="1060450"/>
                  </a:lnTo>
                  <a:lnTo>
                    <a:pt x="1700822" y="966343"/>
                  </a:lnTo>
                  <a:lnTo>
                    <a:pt x="1718729" y="869315"/>
                  </a:lnTo>
                  <a:lnTo>
                    <a:pt x="1727365" y="768731"/>
                  </a:lnTo>
                  <a:close/>
                </a:path>
                <a:path w="4431030" h="1528445">
                  <a:moveTo>
                    <a:pt x="4430941" y="762381"/>
                  </a:moveTo>
                  <a:lnTo>
                    <a:pt x="4425226" y="659638"/>
                  </a:lnTo>
                  <a:lnTo>
                    <a:pt x="4404398" y="562610"/>
                  </a:lnTo>
                  <a:lnTo>
                    <a:pt x="4372013" y="471297"/>
                  </a:lnTo>
                  <a:lnTo>
                    <a:pt x="4328198" y="382905"/>
                  </a:lnTo>
                  <a:lnTo>
                    <a:pt x="4274985" y="297434"/>
                  </a:lnTo>
                  <a:lnTo>
                    <a:pt x="4207548" y="223393"/>
                  </a:lnTo>
                  <a:lnTo>
                    <a:pt x="4130586" y="155956"/>
                  </a:lnTo>
                  <a:lnTo>
                    <a:pt x="4048671" y="99822"/>
                  </a:lnTo>
                  <a:lnTo>
                    <a:pt x="3960279" y="58928"/>
                  </a:lnTo>
                  <a:lnTo>
                    <a:pt x="3869093" y="26543"/>
                  </a:lnTo>
                  <a:lnTo>
                    <a:pt x="3855682" y="23749"/>
                  </a:lnTo>
                  <a:lnTo>
                    <a:pt x="3769144" y="5715"/>
                  </a:lnTo>
                  <a:lnTo>
                    <a:pt x="3668560" y="0"/>
                  </a:lnTo>
                  <a:lnTo>
                    <a:pt x="3571532" y="5715"/>
                  </a:lnTo>
                  <a:lnTo>
                    <a:pt x="3477425" y="23749"/>
                  </a:lnTo>
                  <a:lnTo>
                    <a:pt x="3386239" y="56007"/>
                  </a:lnTo>
                  <a:lnTo>
                    <a:pt x="3297847" y="97028"/>
                  </a:lnTo>
                  <a:lnTo>
                    <a:pt x="3221647" y="148158"/>
                  </a:lnTo>
                  <a:lnTo>
                    <a:pt x="3221647" y="191135"/>
                  </a:lnTo>
                  <a:lnTo>
                    <a:pt x="3165640" y="206248"/>
                  </a:lnTo>
                  <a:lnTo>
                    <a:pt x="3192183" y="153035"/>
                  </a:lnTo>
                  <a:lnTo>
                    <a:pt x="3221647" y="191135"/>
                  </a:lnTo>
                  <a:lnTo>
                    <a:pt x="3221647" y="148158"/>
                  </a:lnTo>
                  <a:lnTo>
                    <a:pt x="3218726" y="150114"/>
                  </a:lnTo>
                  <a:lnTo>
                    <a:pt x="3197898" y="123571"/>
                  </a:lnTo>
                  <a:lnTo>
                    <a:pt x="3192183" y="120650"/>
                  </a:lnTo>
                  <a:lnTo>
                    <a:pt x="3179991" y="120650"/>
                  </a:lnTo>
                  <a:lnTo>
                    <a:pt x="3177070" y="126492"/>
                  </a:lnTo>
                  <a:lnTo>
                    <a:pt x="3133255" y="217678"/>
                  </a:lnTo>
                  <a:lnTo>
                    <a:pt x="3133255" y="223393"/>
                  </a:lnTo>
                  <a:lnTo>
                    <a:pt x="3136176" y="229870"/>
                  </a:lnTo>
                  <a:lnTo>
                    <a:pt x="3138970" y="232791"/>
                  </a:lnTo>
                  <a:lnTo>
                    <a:pt x="3144812" y="235712"/>
                  </a:lnTo>
                  <a:lnTo>
                    <a:pt x="3147606" y="232791"/>
                  </a:lnTo>
                  <a:lnTo>
                    <a:pt x="3244634" y="211963"/>
                  </a:lnTo>
                  <a:lnTo>
                    <a:pt x="3251111" y="209042"/>
                  </a:lnTo>
                  <a:lnTo>
                    <a:pt x="3252533" y="206248"/>
                  </a:lnTo>
                  <a:lnTo>
                    <a:pt x="3254032" y="203327"/>
                  </a:lnTo>
                  <a:lnTo>
                    <a:pt x="3254032" y="197612"/>
                  </a:lnTo>
                  <a:lnTo>
                    <a:pt x="3251111" y="191135"/>
                  </a:lnTo>
                  <a:lnTo>
                    <a:pt x="3233204" y="168148"/>
                  </a:lnTo>
                  <a:lnTo>
                    <a:pt x="3256064" y="153035"/>
                  </a:lnTo>
                  <a:lnTo>
                    <a:pt x="3309277" y="117856"/>
                  </a:lnTo>
                  <a:lnTo>
                    <a:pt x="3394875" y="76835"/>
                  </a:lnTo>
                  <a:lnTo>
                    <a:pt x="3483267" y="47371"/>
                  </a:lnTo>
                  <a:lnTo>
                    <a:pt x="3574453" y="29464"/>
                  </a:lnTo>
                  <a:lnTo>
                    <a:pt x="3668560" y="23749"/>
                  </a:lnTo>
                  <a:lnTo>
                    <a:pt x="3777780" y="32258"/>
                  </a:lnTo>
                  <a:lnTo>
                    <a:pt x="3883444" y="56007"/>
                  </a:lnTo>
                  <a:lnTo>
                    <a:pt x="3980472" y="91186"/>
                  </a:lnTo>
                  <a:lnTo>
                    <a:pt x="4071658" y="141478"/>
                  </a:lnTo>
                  <a:lnTo>
                    <a:pt x="4154335" y="206248"/>
                  </a:lnTo>
                  <a:lnTo>
                    <a:pt x="4224693" y="276606"/>
                  </a:lnTo>
                  <a:lnTo>
                    <a:pt x="4290098" y="359283"/>
                  </a:lnTo>
                  <a:lnTo>
                    <a:pt x="4339755" y="450469"/>
                  </a:lnTo>
                  <a:lnTo>
                    <a:pt x="4374934" y="547497"/>
                  </a:lnTo>
                  <a:lnTo>
                    <a:pt x="4398683" y="653796"/>
                  </a:lnTo>
                  <a:lnTo>
                    <a:pt x="4407192" y="762381"/>
                  </a:lnTo>
                  <a:lnTo>
                    <a:pt x="4398683" y="871601"/>
                  </a:lnTo>
                  <a:lnTo>
                    <a:pt x="4374934" y="974344"/>
                  </a:lnTo>
                  <a:lnTo>
                    <a:pt x="4339755" y="1071372"/>
                  </a:lnTo>
                  <a:lnTo>
                    <a:pt x="4290098" y="1162558"/>
                  </a:lnTo>
                  <a:lnTo>
                    <a:pt x="4224693" y="1245235"/>
                  </a:lnTo>
                  <a:lnTo>
                    <a:pt x="4154335" y="1318514"/>
                  </a:lnTo>
                  <a:lnTo>
                    <a:pt x="4071658" y="1380236"/>
                  </a:lnTo>
                  <a:lnTo>
                    <a:pt x="3980472" y="1430655"/>
                  </a:lnTo>
                  <a:lnTo>
                    <a:pt x="3883444" y="1468628"/>
                  </a:lnTo>
                  <a:lnTo>
                    <a:pt x="3777780" y="1489456"/>
                  </a:lnTo>
                  <a:lnTo>
                    <a:pt x="3668560" y="1498092"/>
                  </a:lnTo>
                  <a:lnTo>
                    <a:pt x="3560102" y="1489456"/>
                  </a:lnTo>
                  <a:lnTo>
                    <a:pt x="3456597" y="1465834"/>
                  </a:lnTo>
                  <a:lnTo>
                    <a:pt x="3353854" y="1427734"/>
                  </a:lnTo>
                  <a:lnTo>
                    <a:pt x="3262668" y="1374521"/>
                  </a:lnTo>
                  <a:lnTo>
                    <a:pt x="3177070" y="1309878"/>
                  </a:lnTo>
                  <a:lnTo>
                    <a:pt x="3100997" y="1230122"/>
                  </a:lnTo>
                  <a:lnTo>
                    <a:pt x="3098076" y="1227201"/>
                  </a:lnTo>
                  <a:lnTo>
                    <a:pt x="2674150" y="1227201"/>
                  </a:lnTo>
                  <a:lnTo>
                    <a:pt x="2674150" y="1159764"/>
                  </a:lnTo>
                  <a:lnTo>
                    <a:pt x="2959392" y="868680"/>
                  </a:lnTo>
                  <a:lnTo>
                    <a:pt x="3006763" y="818388"/>
                  </a:lnTo>
                  <a:lnTo>
                    <a:pt x="3047784" y="771017"/>
                  </a:lnTo>
                  <a:lnTo>
                    <a:pt x="3077248" y="729996"/>
                  </a:lnTo>
                  <a:lnTo>
                    <a:pt x="3100997" y="694817"/>
                  </a:lnTo>
                  <a:lnTo>
                    <a:pt x="3118142" y="653796"/>
                  </a:lnTo>
                  <a:lnTo>
                    <a:pt x="3130461" y="612140"/>
                  </a:lnTo>
                  <a:lnTo>
                    <a:pt x="3136176" y="574040"/>
                  </a:lnTo>
                  <a:lnTo>
                    <a:pt x="3130461" y="536067"/>
                  </a:lnTo>
                  <a:lnTo>
                    <a:pt x="3118142" y="503682"/>
                  </a:lnTo>
                  <a:lnTo>
                    <a:pt x="3094520" y="477139"/>
                  </a:lnTo>
                  <a:lnTo>
                    <a:pt x="3078022" y="462026"/>
                  </a:lnTo>
                  <a:lnTo>
                    <a:pt x="3068612" y="453390"/>
                  </a:lnTo>
                  <a:lnTo>
                    <a:pt x="3032671" y="441833"/>
                  </a:lnTo>
                  <a:lnTo>
                    <a:pt x="2994571" y="439039"/>
                  </a:lnTo>
                  <a:lnTo>
                    <a:pt x="2956471" y="441833"/>
                  </a:lnTo>
                  <a:lnTo>
                    <a:pt x="2921292" y="459105"/>
                  </a:lnTo>
                  <a:lnTo>
                    <a:pt x="2871000" y="515239"/>
                  </a:lnTo>
                  <a:lnTo>
                    <a:pt x="2856649" y="553212"/>
                  </a:lnTo>
                  <a:lnTo>
                    <a:pt x="2847251" y="594995"/>
                  </a:lnTo>
                  <a:lnTo>
                    <a:pt x="2700680" y="594995"/>
                  </a:lnTo>
                  <a:lnTo>
                    <a:pt x="2709329" y="530225"/>
                  </a:lnTo>
                  <a:lnTo>
                    <a:pt x="2726601" y="471297"/>
                  </a:lnTo>
                  <a:lnTo>
                    <a:pt x="2753144" y="421005"/>
                  </a:lnTo>
                  <a:lnTo>
                    <a:pt x="2788323" y="376555"/>
                  </a:lnTo>
                  <a:lnTo>
                    <a:pt x="2835821" y="341249"/>
                  </a:lnTo>
                  <a:lnTo>
                    <a:pt x="2886113" y="314706"/>
                  </a:lnTo>
                  <a:lnTo>
                    <a:pt x="2945041" y="300355"/>
                  </a:lnTo>
                  <a:lnTo>
                    <a:pt x="3006763" y="294640"/>
                  </a:lnTo>
                  <a:lnTo>
                    <a:pt x="3059214" y="297434"/>
                  </a:lnTo>
                  <a:lnTo>
                    <a:pt x="3106712" y="308991"/>
                  </a:lnTo>
                  <a:lnTo>
                    <a:pt x="3150527" y="329819"/>
                  </a:lnTo>
                  <a:lnTo>
                    <a:pt x="3189389" y="356362"/>
                  </a:lnTo>
                  <a:lnTo>
                    <a:pt x="3224568" y="388747"/>
                  </a:lnTo>
                  <a:lnTo>
                    <a:pt x="3251111" y="426847"/>
                  </a:lnTo>
                  <a:lnTo>
                    <a:pt x="3280575" y="494284"/>
                  </a:lnTo>
                  <a:lnTo>
                    <a:pt x="3289211" y="559054"/>
                  </a:lnTo>
                  <a:lnTo>
                    <a:pt x="3283496" y="615061"/>
                  </a:lnTo>
                  <a:lnTo>
                    <a:pt x="3268383" y="671068"/>
                  </a:lnTo>
                  <a:lnTo>
                    <a:pt x="3241840" y="732917"/>
                  </a:lnTo>
                  <a:lnTo>
                    <a:pt x="3215170" y="783209"/>
                  </a:lnTo>
                  <a:lnTo>
                    <a:pt x="3177070" y="836422"/>
                  </a:lnTo>
                  <a:lnTo>
                    <a:pt x="3127540" y="894588"/>
                  </a:lnTo>
                  <a:lnTo>
                    <a:pt x="3071533" y="956310"/>
                  </a:lnTo>
                  <a:lnTo>
                    <a:pt x="2965107" y="1065530"/>
                  </a:lnTo>
                  <a:lnTo>
                    <a:pt x="2962313" y="1071372"/>
                  </a:lnTo>
                  <a:lnTo>
                    <a:pt x="2965107" y="1080643"/>
                  </a:lnTo>
                  <a:lnTo>
                    <a:pt x="2968028" y="1083564"/>
                  </a:lnTo>
                  <a:lnTo>
                    <a:pt x="2974505" y="1086358"/>
                  </a:lnTo>
                  <a:lnTo>
                    <a:pt x="3215170" y="1086358"/>
                  </a:lnTo>
                  <a:lnTo>
                    <a:pt x="3221647" y="1097915"/>
                  </a:lnTo>
                  <a:lnTo>
                    <a:pt x="3230283" y="1106551"/>
                  </a:lnTo>
                  <a:lnTo>
                    <a:pt x="3238919" y="1113028"/>
                  </a:lnTo>
                  <a:lnTo>
                    <a:pt x="3265462" y="1113028"/>
                  </a:lnTo>
                  <a:lnTo>
                    <a:pt x="3274098" y="1106551"/>
                  </a:lnTo>
                  <a:lnTo>
                    <a:pt x="3283496" y="1097915"/>
                  </a:lnTo>
                  <a:lnTo>
                    <a:pt x="3287763" y="1089279"/>
                  </a:lnTo>
                  <a:lnTo>
                    <a:pt x="3289211" y="1086358"/>
                  </a:lnTo>
                  <a:lnTo>
                    <a:pt x="3289211" y="1062736"/>
                  </a:lnTo>
                  <a:lnTo>
                    <a:pt x="3287268" y="1059815"/>
                  </a:lnTo>
                  <a:lnTo>
                    <a:pt x="3283496" y="1054100"/>
                  </a:lnTo>
                  <a:lnTo>
                    <a:pt x="3274098" y="1044702"/>
                  </a:lnTo>
                  <a:lnTo>
                    <a:pt x="3268383" y="1040930"/>
                  </a:lnTo>
                  <a:lnTo>
                    <a:pt x="3268383" y="1074166"/>
                  </a:lnTo>
                  <a:lnTo>
                    <a:pt x="3265462" y="1083564"/>
                  </a:lnTo>
                  <a:lnTo>
                    <a:pt x="3259747" y="1089279"/>
                  </a:lnTo>
                  <a:lnTo>
                    <a:pt x="3244634" y="1089279"/>
                  </a:lnTo>
                  <a:lnTo>
                    <a:pt x="3238919" y="1083564"/>
                  </a:lnTo>
                  <a:lnTo>
                    <a:pt x="3235998" y="1074166"/>
                  </a:lnTo>
                  <a:lnTo>
                    <a:pt x="3238919" y="1068451"/>
                  </a:lnTo>
                  <a:lnTo>
                    <a:pt x="3244634" y="1062736"/>
                  </a:lnTo>
                  <a:lnTo>
                    <a:pt x="3251111" y="1059815"/>
                  </a:lnTo>
                  <a:lnTo>
                    <a:pt x="3259747" y="1062736"/>
                  </a:lnTo>
                  <a:lnTo>
                    <a:pt x="3265462" y="1068451"/>
                  </a:lnTo>
                  <a:lnTo>
                    <a:pt x="3268383" y="1074166"/>
                  </a:lnTo>
                  <a:lnTo>
                    <a:pt x="3268383" y="1040930"/>
                  </a:lnTo>
                  <a:lnTo>
                    <a:pt x="3265462" y="1038987"/>
                  </a:lnTo>
                  <a:lnTo>
                    <a:pt x="3251111" y="1036066"/>
                  </a:lnTo>
                  <a:lnTo>
                    <a:pt x="3238919" y="1038987"/>
                  </a:lnTo>
                  <a:lnTo>
                    <a:pt x="3230283" y="1044702"/>
                  </a:lnTo>
                  <a:lnTo>
                    <a:pt x="3221647" y="1054100"/>
                  </a:lnTo>
                  <a:lnTo>
                    <a:pt x="3215170" y="1062736"/>
                  </a:lnTo>
                  <a:lnTo>
                    <a:pt x="3003207" y="1062736"/>
                  </a:lnTo>
                  <a:lnTo>
                    <a:pt x="3088678" y="971423"/>
                  </a:lnTo>
                  <a:lnTo>
                    <a:pt x="3147606" y="909701"/>
                  </a:lnTo>
                  <a:lnTo>
                    <a:pt x="3195104" y="850773"/>
                  </a:lnTo>
                  <a:lnTo>
                    <a:pt x="3233204" y="794639"/>
                  </a:lnTo>
                  <a:lnTo>
                    <a:pt x="3262668" y="745109"/>
                  </a:lnTo>
                  <a:lnTo>
                    <a:pt x="3289211" y="679704"/>
                  </a:lnTo>
                  <a:lnTo>
                    <a:pt x="3306483" y="617982"/>
                  </a:lnTo>
                  <a:lnTo>
                    <a:pt x="3312960" y="559054"/>
                  </a:lnTo>
                  <a:lnTo>
                    <a:pt x="3300641" y="488569"/>
                  </a:lnTo>
                  <a:lnTo>
                    <a:pt x="3271177" y="415290"/>
                  </a:lnTo>
                  <a:lnTo>
                    <a:pt x="3241840" y="373634"/>
                  </a:lnTo>
                  <a:lnTo>
                    <a:pt x="3203740" y="338455"/>
                  </a:lnTo>
                  <a:lnTo>
                    <a:pt x="3162719" y="308991"/>
                  </a:lnTo>
                  <a:lnTo>
                    <a:pt x="3129051" y="294640"/>
                  </a:lnTo>
                  <a:lnTo>
                    <a:pt x="3115348" y="288798"/>
                  </a:lnTo>
                  <a:lnTo>
                    <a:pt x="3062135" y="276606"/>
                  </a:lnTo>
                  <a:lnTo>
                    <a:pt x="3006763" y="270891"/>
                  </a:lnTo>
                  <a:lnTo>
                    <a:pt x="2938564" y="276606"/>
                  </a:lnTo>
                  <a:lnTo>
                    <a:pt x="2876715" y="294640"/>
                  </a:lnTo>
                  <a:lnTo>
                    <a:pt x="2821470" y="321183"/>
                  </a:lnTo>
                  <a:lnTo>
                    <a:pt x="2773972" y="362077"/>
                  </a:lnTo>
                  <a:lnTo>
                    <a:pt x="2733078" y="409575"/>
                  </a:lnTo>
                  <a:lnTo>
                    <a:pt x="2703614" y="467741"/>
                  </a:lnTo>
                  <a:lnTo>
                    <a:pt x="2685567" y="533146"/>
                  </a:lnTo>
                  <a:lnTo>
                    <a:pt x="2674150" y="606425"/>
                  </a:lnTo>
                  <a:lnTo>
                    <a:pt x="2677071" y="612140"/>
                  </a:lnTo>
                  <a:lnTo>
                    <a:pt x="2679865" y="615061"/>
                  </a:lnTo>
                  <a:lnTo>
                    <a:pt x="2682786" y="617982"/>
                  </a:lnTo>
                  <a:lnTo>
                    <a:pt x="2865285" y="617982"/>
                  </a:lnTo>
                  <a:lnTo>
                    <a:pt x="2871000" y="612140"/>
                  </a:lnTo>
                  <a:lnTo>
                    <a:pt x="2871000" y="606425"/>
                  </a:lnTo>
                  <a:lnTo>
                    <a:pt x="2872587" y="594995"/>
                  </a:lnTo>
                  <a:lnTo>
                    <a:pt x="2889034" y="530225"/>
                  </a:lnTo>
                  <a:lnTo>
                    <a:pt x="2932849" y="477139"/>
                  </a:lnTo>
                  <a:lnTo>
                    <a:pt x="2994571" y="462026"/>
                  </a:lnTo>
                  <a:lnTo>
                    <a:pt x="3026956" y="464820"/>
                  </a:lnTo>
                  <a:lnTo>
                    <a:pt x="3080169" y="491490"/>
                  </a:lnTo>
                  <a:lnTo>
                    <a:pt x="3109506" y="541782"/>
                  </a:lnTo>
                  <a:lnTo>
                    <a:pt x="3112427" y="574040"/>
                  </a:lnTo>
                  <a:lnTo>
                    <a:pt x="3109506" y="606425"/>
                  </a:lnTo>
                  <a:lnTo>
                    <a:pt x="3098076" y="644525"/>
                  </a:lnTo>
                  <a:lnTo>
                    <a:pt x="3080169" y="683272"/>
                  </a:lnTo>
                  <a:lnTo>
                    <a:pt x="3056420" y="718566"/>
                  </a:lnTo>
                  <a:lnTo>
                    <a:pt x="3026956" y="756666"/>
                  </a:lnTo>
                  <a:lnTo>
                    <a:pt x="2988856" y="803275"/>
                  </a:lnTo>
                  <a:lnTo>
                    <a:pt x="2941485" y="850773"/>
                  </a:lnTo>
                  <a:lnTo>
                    <a:pt x="2653322" y="1145286"/>
                  </a:lnTo>
                  <a:lnTo>
                    <a:pt x="2650401" y="1151128"/>
                  </a:lnTo>
                  <a:lnTo>
                    <a:pt x="2650401" y="1245235"/>
                  </a:lnTo>
                  <a:lnTo>
                    <a:pt x="2656116" y="1248029"/>
                  </a:lnTo>
                  <a:lnTo>
                    <a:pt x="2661958" y="1250950"/>
                  </a:lnTo>
                  <a:lnTo>
                    <a:pt x="3088678" y="1250950"/>
                  </a:lnTo>
                  <a:lnTo>
                    <a:pt x="3165640" y="1330706"/>
                  </a:lnTo>
                  <a:lnTo>
                    <a:pt x="3254032" y="1398270"/>
                  </a:lnTo>
                  <a:lnTo>
                    <a:pt x="3348139" y="1451483"/>
                  </a:lnTo>
                  <a:lnTo>
                    <a:pt x="3450882" y="1489456"/>
                  </a:lnTo>
                  <a:lnTo>
                    <a:pt x="3560102" y="1513205"/>
                  </a:lnTo>
                  <a:lnTo>
                    <a:pt x="3668560" y="1521841"/>
                  </a:lnTo>
                  <a:lnTo>
                    <a:pt x="3769144" y="1516126"/>
                  </a:lnTo>
                  <a:lnTo>
                    <a:pt x="3855682" y="1498092"/>
                  </a:lnTo>
                  <a:lnTo>
                    <a:pt x="3869093" y="1495298"/>
                  </a:lnTo>
                  <a:lnTo>
                    <a:pt x="3960279" y="1462913"/>
                  </a:lnTo>
                  <a:lnTo>
                    <a:pt x="4048671" y="1422019"/>
                  </a:lnTo>
                  <a:lnTo>
                    <a:pt x="4130586" y="1365885"/>
                  </a:lnTo>
                  <a:lnTo>
                    <a:pt x="4207548" y="1298321"/>
                  </a:lnTo>
                  <a:lnTo>
                    <a:pt x="4274985" y="1224407"/>
                  </a:lnTo>
                  <a:lnTo>
                    <a:pt x="4328198" y="1142492"/>
                  </a:lnTo>
                  <a:lnTo>
                    <a:pt x="4372013" y="1054100"/>
                  </a:lnTo>
                  <a:lnTo>
                    <a:pt x="4404398" y="959993"/>
                  </a:lnTo>
                  <a:lnTo>
                    <a:pt x="4425226" y="862203"/>
                  </a:lnTo>
                  <a:lnTo>
                    <a:pt x="4430941" y="762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2304" y="1551304"/>
              <a:ext cx="4745990" cy="767080"/>
            </a:xfrm>
            <a:custGeom>
              <a:avLst/>
              <a:gdLst/>
              <a:ahLst/>
              <a:cxnLst/>
              <a:rect l="l" t="t" r="r" b="b"/>
              <a:pathLst>
                <a:path w="4745990" h="767080">
                  <a:moveTo>
                    <a:pt x="1858518" y="0"/>
                  </a:moveTo>
                  <a:lnTo>
                    <a:pt x="132080" y="0"/>
                  </a:lnTo>
                  <a:lnTo>
                    <a:pt x="0" y="766699"/>
                  </a:lnTo>
                  <a:lnTo>
                    <a:pt x="1726438" y="766699"/>
                  </a:lnTo>
                  <a:lnTo>
                    <a:pt x="1858518" y="0"/>
                  </a:lnTo>
                  <a:close/>
                </a:path>
                <a:path w="4745990" h="767080">
                  <a:moveTo>
                    <a:pt x="4745863" y="0"/>
                  </a:moveTo>
                  <a:lnTo>
                    <a:pt x="3023362" y="0"/>
                  </a:lnTo>
                  <a:lnTo>
                    <a:pt x="2890393" y="766699"/>
                  </a:lnTo>
                  <a:lnTo>
                    <a:pt x="4613910" y="766699"/>
                  </a:lnTo>
                  <a:lnTo>
                    <a:pt x="474586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456" rIns="0" bIns="0" rtlCol="0">
            <a:spAutoFit/>
          </a:bodyPr>
          <a:lstStyle/>
          <a:p>
            <a:pPr marL="153035" algn="ctr">
              <a:lnSpc>
                <a:spcPts val="2735"/>
              </a:lnSpc>
              <a:spcBef>
                <a:spcPts val="100"/>
              </a:spcBef>
            </a:pPr>
            <a:r>
              <a:rPr dirty="0"/>
              <a:t>Комплексный</a:t>
            </a:r>
            <a:r>
              <a:rPr spc="-60" dirty="0"/>
              <a:t> </a:t>
            </a:r>
            <a:r>
              <a:rPr dirty="0"/>
              <a:t>анализ</a:t>
            </a:r>
            <a:r>
              <a:rPr spc="-25" dirty="0"/>
              <a:t> </a:t>
            </a:r>
            <a:r>
              <a:rPr dirty="0"/>
              <a:t>системы</a:t>
            </a:r>
            <a:r>
              <a:rPr spc="-30" dirty="0"/>
              <a:t> </a:t>
            </a:r>
            <a:r>
              <a:rPr spc="-10" dirty="0"/>
              <a:t>образования</a:t>
            </a:r>
          </a:p>
          <a:p>
            <a:pPr marL="153035" algn="ctr">
              <a:lnSpc>
                <a:spcPts val="2735"/>
              </a:lnSpc>
            </a:pPr>
            <a:r>
              <a:rPr b="0" dirty="0">
                <a:latin typeface="Trebuchet MS"/>
                <a:cs typeface="Trebuchet MS"/>
              </a:rPr>
              <a:t>(уровень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образовательной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организации)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214871" y="1181100"/>
            <a:ext cx="2490470" cy="1511300"/>
            <a:chOff x="6214871" y="1181100"/>
            <a:chExt cx="2490470" cy="1511300"/>
          </a:xfrm>
        </p:grpSpPr>
        <p:sp>
          <p:nvSpPr>
            <p:cNvPr id="10" name="object 10"/>
            <p:cNvSpPr/>
            <p:nvPr/>
          </p:nvSpPr>
          <p:spPr>
            <a:xfrm>
              <a:off x="6214871" y="1181100"/>
              <a:ext cx="1686560" cy="1511300"/>
            </a:xfrm>
            <a:custGeom>
              <a:avLst/>
              <a:gdLst/>
              <a:ahLst/>
              <a:cxnLst/>
              <a:rect l="l" t="t" r="r" b="b"/>
              <a:pathLst>
                <a:path w="1686559" h="1511300">
                  <a:moveTo>
                    <a:pt x="200405" y="939800"/>
                  </a:moveTo>
                  <a:lnTo>
                    <a:pt x="0" y="939800"/>
                  </a:lnTo>
                  <a:lnTo>
                    <a:pt x="12191" y="1016000"/>
                  </a:lnTo>
                  <a:lnTo>
                    <a:pt x="29463" y="1079500"/>
                  </a:lnTo>
                  <a:lnTo>
                    <a:pt x="58927" y="1130300"/>
                  </a:lnTo>
                  <a:lnTo>
                    <a:pt x="99822" y="1168400"/>
                  </a:lnTo>
                  <a:lnTo>
                    <a:pt x="147192" y="1206500"/>
                  </a:lnTo>
                  <a:lnTo>
                    <a:pt x="200405" y="1231900"/>
                  </a:lnTo>
                  <a:lnTo>
                    <a:pt x="262254" y="1257300"/>
                  </a:lnTo>
                  <a:lnTo>
                    <a:pt x="353441" y="1257300"/>
                  </a:lnTo>
                  <a:lnTo>
                    <a:pt x="432561" y="1333500"/>
                  </a:lnTo>
                  <a:lnTo>
                    <a:pt x="518032" y="1397000"/>
                  </a:lnTo>
                  <a:lnTo>
                    <a:pt x="612139" y="1447800"/>
                  </a:lnTo>
                  <a:lnTo>
                    <a:pt x="712724" y="1485900"/>
                  </a:lnTo>
                  <a:lnTo>
                    <a:pt x="818387" y="1511300"/>
                  </a:lnTo>
                  <a:lnTo>
                    <a:pt x="1027429" y="1511300"/>
                  </a:lnTo>
                  <a:lnTo>
                    <a:pt x="1075943" y="1498600"/>
                  </a:lnTo>
                  <a:lnTo>
                    <a:pt x="927607" y="1498600"/>
                  </a:lnTo>
                  <a:lnTo>
                    <a:pt x="821181" y="1485900"/>
                  </a:lnTo>
                  <a:lnTo>
                    <a:pt x="718438" y="1460500"/>
                  </a:lnTo>
                  <a:lnTo>
                    <a:pt x="621537" y="1422400"/>
                  </a:lnTo>
                  <a:lnTo>
                    <a:pt x="526669" y="1371600"/>
                  </a:lnTo>
                  <a:lnTo>
                    <a:pt x="444753" y="1308100"/>
                  </a:lnTo>
                  <a:lnTo>
                    <a:pt x="367792" y="1231900"/>
                  </a:lnTo>
                  <a:lnTo>
                    <a:pt x="265049" y="1231900"/>
                  </a:lnTo>
                  <a:lnTo>
                    <a:pt x="209041" y="1219200"/>
                  </a:lnTo>
                  <a:lnTo>
                    <a:pt x="158750" y="1193800"/>
                  </a:lnTo>
                  <a:lnTo>
                    <a:pt x="114935" y="1155700"/>
                  </a:lnTo>
                  <a:lnTo>
                    <a:pt x="79755" y="1117600"/>
                  </a:lnTo>
                  <a:lnTo>
                    <a:pt x="53086" y="1066800"/>
                  </a:lnTo>
                  <a:lnTo>
                    <a:pt x="35178" y="1016000"/>
                  </a:lnTo>
                  <a:lnTo>
                    <a:pt x="26542" y="952500"/>
                  </a:lnTo>
                  <a:lnTo>
                    <a:pt x="203284" y="952500"/>
                  </a:lnTo>
                  <a:lnTo>
                    <a:pt x="200405" y="939800"/>
                  </a:lnTo>
                  <a:close/>
                </a:path>
                <a:path w="1686559" h="1511300">
                  <a:moveTo>
                    <a:pt x="1124457" y="25400"/>
                  </a:moveTo>
                  <a:lnTo>
                    <a:pt x="1036066" y="25400"/>
                  </a:lnTo>
                  <a:lnTo>
                    <a:pt x="1138808" y="50800"/>
                  </a:lnTo>
                  <a:lnTo>
                    <a:pt x="1239393" y="88900"/>
                  </a:lnTo>
                  <a:lnTo>
                    <a:pt x="1327784" y="139700"/>
                  </a:lnTo>
                  <a:lnTo>
                    <a:pt x="1409700" y="203200"/>
                  </a:lnTo>
                  <a:lnTo>
                    <a:pt x="1483741" y="266700"/>
                  </a:lnTo>
                  <a:lnTo>
                    <a:pt x="1545462" y="355600"/>
                  </a:lnTo>
                  <a:lnTo>
                    <a:pt x="1595120" y="444500"/>
                  </a:lnTo>
                  <a:lnTo>
                    <a:pt x="1633854" y="546100"/>
                  </a:lnTo>
                  <a:lnTo>
                    <a:pt x="1656842" y="647700"/>
                  </a:lnTo>
                  <a:lnTo>
                    <a:pt x="1666239" y="762000"/>
                  </a:lnTo>
                  <a:lnTo>
                    <a:pt x="1656842" y="863600"/>
                  </a:lnTo>
                  <a:lnTo>
                    <a:pt x="1633854" y="965200"/>
                  </a:lnTo>
                  <a:lnTo>
                    <a:pt x="1595120" y="1066800"/>
                  </a:lnTo>
                  <a:lnTo>
                    <a:pt x="1545462" y="1155700"/>
                  </a:lnTo>
                  <a:lnTo>
                    <a:pt x="1483741" y="1244600"/>
                  </a:lnTo>
                  <a:lnTo>
                    <a:pt x="1409700" y="1308100"/>
                  </a:lnTo>
                  <a:lnTo>
                    <a:pt x="1327784" y="1371600"/>
                  </a:lnTo>
                  <a:lnTo>
                    <a:pt x="1239393" y="1422400"/>
                  </a:lnTo>
                  <a:lnTo>
                    <a:pt x="1138808" y="1460500"/>
                  </a:lnTo>
                  <a:lnTo>
                    <a:pt x="1036066" y="1485900"/>
                  </a:lnTo>
                  <a:lnTo>
                    <a:pt x="927607" y="1498600"/>
                  </a:lnTo>
                  <a:lnTo>
                    <a:pt x="1075943" y="1498600"/>
                  </a:lnTo>
                  <a:lnTo>
                    <a:pt x="1218564" y="1460500"/>
                  </a:lnTo>
                  <a:lnTo>
                    <a:pt x="1306956" y="1422400"/>
                  </a:lnTo>
                  <a:lnTo>
                    <a:pt x="1389633" y="1358900"/>
                  </a:lnTo>
                  <a:lnTo>
                    <a:pt x="1465706" y="1295400"/>
                  </a:lnTo>
                  <a:lnTo>
                    <a:pt x="1530477" y="1219200"/>
                  </a:lnTo>
                  <a:lnTo>
                    <a:pt x="1586483" y="1143000"/>
                  </a:lnTo>
                  <a:lnTo>
                    <a:pt x="1631060" y="1054100"/>
                  </a:lnTo>
                  <a:lnTo>
                    <a:pt x="1663319" y="952500"/>
                  </a:lnTo>
                  <a:lnTo>
                    <a:pt x="1680591" y="863600"/>
                  </a:lnTo>
                  <a:lnTo>
                    <a:pt x="1686305" y="762000"/>
                  </a:lnTo>
                  <a:lnTo>
                    <a:pt x="1680591" y="660400"/>
                  </a:lnTo>
                  <a:lnTo>
                    <a:pt x="1663319" y="558800"/>
                  </a:lnTo>
                  <a:lnTo>
                    <a:pt x="1631060" y="469900"/>
                  </a:lnTo>
                  <a:lnTo>
                    <a:pt x="1586483" y="381000"/>
                  </a:lnTo>
                  <a:lnTo>
                    <a:pt x="1530477" y="292100"/>
                  </a:lnTo>
                  <a:lnTo>
                    <a:pt x="1465706" y="215900"/>
                  </a:lnTo>
                  <a:lnTo>
                    <a:pt x="1389633" y="152400"/>
                  </a:lnTo>
                  <a:lnTo>
                    <a:pt x="1306956" y="101600"/>
                  </a:lnTo>
                  <a:lnTo>
                    <a:pt x="1218564" y="50800"/>
                  </a:lnTo>
                  <a:lnTo>
                    <a:pt x="1124457" y="25400"/>
                  </a:lnTo>
                  <a:close/>
                </a:path>
                <a:path w="1686559" h="1511300">
                  <a:moveTo>
                    <a:pt x="203284" y="952500"/>
                  </a:moveTo>
                  <a:lnTo>
                    <a:pt x="179577" y="952500"/>
                  </a:lnTo>
                  <a:lnTo>
                    <a:pt x="191135" y="990600"/>
                  </a:lnTo>
                  <a:lnTo>
                    <a:pt x="209041" y="1028700"/>
                  </a:lnTo>
                  <a:lnTo>
                    <a:pt x="232790" y="1054100"/>
                  </a:lnTo>
                  <a:lnTo>
                    <a:pt x="262254" y="1079500"/>
                  </a:lnTo>
                  <a:lnTo>
                    <a:pt x="297433" y="1092200"/>
                  </a:lnTo>
                  <a:lnTo>
                    <a:pt x="380110" y="1092200"/>
                  </a:lnTo>
                  <a:lnTo>
                    <a:pt x="418083" y="1079500"/>
                  </a:lnTo>
                  <a:lnTo>
                    <a:pt x="338327" y="1079500"/>
                  </a:lnTo>
                  <a:lnTo>
                    <a:pt x="303149" y="1066800"/>
                  </a:lnTo>
                  <a:lnTo>
                    <a:pt x="273685" y="1054100"/>
                  </a:lnTo>
                  <a:lnTo>
                    <a:pt x="247141" y="1041400"/>
                  </a:lnTo>
                  <a:lnTo>
                    <a:pt x="226949" y="1016000"/>
                  </a:lnTo>
                  <a:lnTo>
                    <a:pt x="209041" y="977900"/>
                  </a:lnTo>
                  <a:lnTo>
                    <a:pt x="203284" y="952500"/>
                  </a:lnTo>
                  <a:close/>
                </a:path>
                <a:path w="1686559" h="1511300">
                  <a:moveTo>
                    <a:pt x="393382" y="444500"/>
                  </a:moveTo>
                  <a:lnTo>
                    <a:pt x="332612" y="444500"/>
                  </a:lnTo>
                  <a:lnTo>
                    <a:pt x="367792" y="457200"/>
                  </a:lnTo>
                  <a:lnTo>
                    <a:pt x="394461" y="469900"/>
                  </a:lnTo>
                  <a:lnTo>
                    <a:pt x="412369" y="495300"/>
                  </a:lnTo>
                  <a:lnTo>
                    <a:pt x="418083" y="520700"/>
                  </a:lnTo>
                  <a:lnTo>
                    <a:pt x="412369" y="546100"/>
                  </a:lnTo>
                  <a:lnTo>
                    <a:pt x="400176" y="571500"/>
                  </a:lnTo>
                  <a:lnTo>
                    <a:pt x="388620" y="596900"/>
                  </a:lnTo>
                  <a:lnTo>
                    <a:pt x="373633" y="596900"/>
                  </a:lnTo>
                  <a:lnTo>
                    <a:pt x="356361" y="609600"/>
                  </a:lnTo>
                  <a:lnTo>
                    <a:pt x="321182" y="622300"/>
                  </a:lnTo>
                  <a:lnTo>
                    <a:pt x="265049" y="635000"/>
                  </a:lnTo>
                  <a:lnTo>
                    <a:pt x="256412" y="635000"/>
                  </a:lnTo>
                  <a:lnTo>
                    <a:pt x="256412" y="800100"/>
                  </a:lnTo>
                  <a:lnTo>
                    <a:pt x="267969" y="800100"/>
                  </a:lnTo>
                  <a:lnTo>
                    <a:pt x="329819" y="812800"/>
                  </a:lnTo>
                  <a:lnTo>
                    <a:pt x="380110" y="825500"/>
                  </a:lnTo>
                  <a:lnTo>
                    <a:pt x="418083" y="850900"/>
                  </a:lnTo>
                  <a:lnTo>
                    <a:pt x="447548" y="876300"/>
                  </a:lnTo>
                  <a:lnTo>
                    <a:pt x="464820" y="914400"/>
                  </a:lnTo>
                  <a:lnTo>
                    <a:pt x="471297" y="952500"/>
                  </a:lnTo>
                  <a:lnTo>
                    <a:pt x="464820" y="977900"/>
                  </a:lnTo>
                  <a:lnTo>
                    <a:pt x="432561" y="1028700"/>
                  </a:lnTo>
                  <a:lnTo>
                    <a:pt x="373633" y="1066800"/>
                  </a:lnTo>
                  <a:lnTo>
                    <a:pt x="338327" y="1079500"/>
                  </a:lnTo>
                  <a:lnTo>
                    <a:pt x="418083" y="1079500"/>
                  </a:lnTo>
                  <a:lnTo>
                    <a:pt x="447548" y="1054100"/>
                  </a:lnTo>
                  <a:lnTo>
                    <a:pt x="474218" y="1016000"/>
                  </a:lnTo>
                  <a:lnTo>
                    <a:pt x="488569" y="990600"/>
                  </a:lnTo>
                  <a:lnTo>
                    <a:pt x="491489" y="952500"/>
                  </a:lnTo>
                  <a:lnTo>
                    <a:pt x="485648" y="901700"/>
                  </a:lnTo>
                  <a:lnTo>
                    <a:pt x="464820" y="863600"/>
                  </a:lnTo>
                  <a:lnTo>
                    <a:pt x="432561" y="825500"/>
                  </a:lnTo>
                  <a:lnTo>
                    <a:pt x="391541" y="800100"/>
                  </a:lnTo>
                  <a:lnTo>
                    <a:pt x="341249" y="787400"/>
                  </a:lnTo>
                  <a:lnTo>
                    <a:pt x="279526" y="787400"/>
                  </a:lnTo>
                  <a:lnTo>
                    <a:pt x="279526" y="647700"/>
                  </a:lnTo>
                  <a:lnTo>
                    <a:pt x="329819" y="647700"/>
                  </a:lnTo>
                  <a:lnTo>
                    <a:pt x="367792" y="635000"/>
                  </a:lnTo>
                  <a:lnTo>
                    <a:pt x="397255" y="609600"/>
                  </a:lnTo>
                  <a:lnTo>
                    <a:pt x="421004" y="584200"/>
                  </a:lnTo>
                  <a:lnTo>
                    <a:pt x="435355" y="558800"/>
                  </a:lnTo>
                  <a:lnTo>
                    <a:pt x="441832" y="520700"/>
                  </a:lnTo>
                  <a:lnTo>
                    <a:pt x="432561" y="482600"/>
                  </a:lnTo>
                  <a:lnTo>
                    <a:pt x="409575" y="457200"/>
                  </a:lnTo>
                  <a:lnTo>
                    <a:pt x="393382" y="444500"/>
                  </a:lnTo>
                  <a:close/>
                </a:path>
                <a:path w="1686559" h="1511300">
                  <a:moveTo>
                    <a:pt x="194690" y="927100"/>
                  </a:moveTo>
                  <a:lnTo>
                    <a:pt x="8636" y="927100"/>
                  </a:lnTo>
                  <a:lnTo>
                    <a:pt x="5714" y="939800"/>
                  </a:lnTo>
                  <a:lnTo>
                    <a:pt x="197612" y="939800"/>
                  </a:lnTo>
                  <a:lnTo>
                    <a:pt x="194690" y="927100"/>
                  </a:lnTo>
                  <a:close/>
                </a:path>
                <a:path w="1686559" h="1511300">
                  <a:moveTo>
                    <a:pt x="447548" y="279400"/>
                  </a:moveTo>
                  <a:lnTo>
                    <a:pt x="391541" y="279400"/>
                  </a:lnTo>
                  <a:lnTo>
                    <a:pt x="439038" y="292100"/>
                  </a:lnTo>
                  <a:lnTo>
                    <a:pt x="482853" y="317500"/>
                  </a:lnTo>
                  <a:lnTo>
                    <a:pt x="523748" y="355600"/>
                  </a:lnTo>
                  <a:lnTo>
                    <a:pt x="562609" y="393700"/>
                  </a:lnTo>
                  <a:lnTo>
                    <a:pt x="588391" y="457200"/>
                  </a:lnTo>
                  <a:lnTo>
                    <a:pt x="597788" y="508000"/>
                  </a:lnTo>
                  <a:lnTo>
                    <a:pt x="588391" y="571500"/>
                  </a:lnTo>
                  <a:lnTo>
                    <a:pt x="565403" y="622300"/>
                  </a:lnTo>
                  <a:lnTo>
                    <a:pt x="550291" y="635000"/>
                  </a:lnTo>
                  <a:lnTo>
                    <a:pt x="535939" y="660400"/>
                  </a:lnTo>
                  <a:lnTo>
                    <a:pt x="488569" y="660400"/>
                  </a:lnTo>
                  <a:lnTo>
                    <a:pt x="482853" y="673100"/>
                  </a:lnTo>
                  <a:lnTo>
                    <a:pt x="479932" y="685800"/>
                  </a:lnTo>
                  <a:lnTo>
                    <a:pt x="482853" y="698500"/>
                  </a:lnTo>
                  <a:lnTo>
                    <a:pt x="494283" y="723900"/>
                  </a:lnTo>
                  <a:lnTo>
                    <a:pt x="541781" y="723900"/>
                  </a:lnTo>
                  <a:lnTo>
                    <a:pt x="550291" y="711200"/>
                  </a:lnTo>
                  <a:lnTo>
                    <a:pt x="553212" y="698500"/>
                  </a:lnTo>
                  <a:lnTo>
                    <a:pt x="506475" y="698500"/>
                  </a:lnTo>
                  <a:lnTo>
                    <a:pt x="503681" y="685800"/>
                  </a:lnTo>
                  <a:lnTo>
                    <a:pt x="506475" y="685800"/>
                  </a:lnTo>
                  <a:lnTo>
                    <a:pt x="509397" y="673100"/>
                  </a:lnTo>
                  <a:lnTo>
                    <a:pt x="553211" y="673100"/>
                  </a:lnTo>
                  <a:lnTo>
                    <a:pt x="568325" y="647700"/>
                  </a:lnTo>
                  <a:lnTo>
                    <a:pt x="582676" y="635000"/>
                  </a:lnTo>
                  <a:lnTo>
                    <a:pt x="603503" y="596900"/>
                  </a:lnTo>
                  <a:lnTo>
                    <a:pt x="615060" y="558800"/>
                  </a:lnTo>
                  <a:lnTo>
                    <a:pt x="621537" y="508000"/>
                  </a:lnTo>
                  <a:lnTo>
                    <a:pt x="615060" y="469900"/>
                  </a:lnTo>
                  <a:lnTo>
                    <a:pt x="600709" y="419100"/>
                  </a:lnTo>
                  <a:lnTo>
                    <a:pt x="574039" y="368300"/>
                  </a:lnTo>
                  <a:lnTo>
                    <a:pt x="538860" y="330200"/>
                  </a:lnTo>
                  <a:lnTo>
                    <a:pt x="494283" y="304800"/>
                  </a:lnTo>
                  <a:lnTo>
                    <a:pt x="447548" y="279400"/>
                  </a:lnTo>
                  <a:close/>
                </a:path>
                <a:path w="1686559" h="1511300">
                  <a:moveTo>
                    <a:pt x="556132" y="673100"/>
                  </a:moveTo>
                  <a:lnTo>
                    <a:pt x="526669" y="673100"/>
                  </a:lnTo>
                  <a:lnTo>
                    <a:pt x="530225" y="685800"/>
                  </a:lnTo>
                  <a:lnTo>
                    <a:pt x="533146" y="685800"/>
                  </a:lnTo>
                  <a:lnTo>
                    <a:pt x="530225" y="698500"/>
                  </a:lnTo>
                  <a:lnTo>
                    <a:pt x="553212" y="698500"/>
                  </a:lnTo>
                  <a:lnTo>
                    <a:pt x="556132" y="685800"/>
                  </a:lnTo>
                  <a:lnTo>
                    <a:pt x="556132" y="673100"/>
                  </a:lnTo>
                  <a:close/>
                </a:path>
                <a:path w="1686559" h="1511300">
                  <a:moveTo>
                    <a:pt x="526669" y="647700"/>
                  </a:moveTo>
                  <a:lnTo>
                    <a:pt x="506475" y="647700"/>
                  </a:lnTo>
                  <a:lnTo>
                    <a:pt x="494283" y="660400"/>
                  </a:lnTo>
                  <a:lnTo>
                    <a:pt x="535939" y="660400"/>
                  </a:lnTo>
                  <a:lnTo>
                    <a:pt x="526669" y="647700"/>
                  </a:lnTo>
                  <a:close/>
                </a:path>
                <a:path w="1686559" h="1511300">
                  <a:moveTo>
                    <a:pt x="338327" y="254000"/>
                  </a:moveTo>
                  <a:lnTo>
                    <a:pt x="273685" y="266700"/>
                  </a:lnTo>
                  <a:lnTo>
                    <a:pt x="214756" y="279400"/>
                  </a:lnTo>
                  <a:lnTo>
                    <a:pt x="162305" y="304800"/>
                  </a:lnTo>
                  <a:lnTo>
                    <a:pt x="114935" y="342900"/>
                  </a:lnTo>
                  <a:lnTo>
                    <a:pt x="79755" y="393700"/>
                  </a:lnTo>
                  <a:lnTo>
                    <a:pt x="53086" y="457200"/>
                  </a:lnTo>
                  <a:lnTo>
                    <a:pt x="38100" y="520700"/>
                  </a:lnTo>
                  <a:lnTo>
                    <a:pt x="41655" y="533400"/>
                  </a:lnTo>
                  <a:lnTo>
                    <a:pt x="226949" y="533400"/>
                  </a:lnTo>
                  <a:lnTo>
                    <a:pt x="232790" y="520700"/>
                  </a:lnTo>
                  <a:lnTo>
                    <a:pt x="239966" y="508000"/>
                  </a:lnTo>
                  <a:lnTo>
                    <a:pt x="64642" y="508000"/>
                  </a:lnTo>
                  <a:lnTo>
                    <a:pt x="79755" y="457200"/>
                  </a:lnTo>
                  <a:lnTo>
                    <a:pt x="99822" y="406400"/>
                  </a:lnTo>
                  <a:lnTo>
                    <a:pt x="132841" y="368300"/>
                  </a:lnTo>
                  <a:lnTo>
                    <a:pt x="176656" y="330200"/>
                  </a:lnTo>
                  <a:lnTo>
                    <a:pt x="224154" y="304800"/>
                  </a:lnTo>
                  <a:lnTo>
                    <a:pt x="279526" y="279400"/>
                  </a:lnTo>
                  <a:lnTo>
                    <a:pt x="447548" y="279400"/>
                  </a:lnTo>
                  <a:lnTo>
                    <a:pt x="394461" y="266700"/>
                  </a:lnTo>
                  <a:lnTo>
                    <a:pt x="338327" y="254000"/>
                  </a:lnTo>
                  <a:close/>
                </a:path>
                <a:path w="1686559" h="1511300">
                  <a:moveTo>
                    <a:pt x="332612" y="419100"/>
                  </a:moveTo>
                  <a:lnTo>
                    <a:pt x="291719" y="431800"/>
                  </a:lnTo>
                  <a:lnTo>
                    <a:pt x="256412" y="457200"/>
                  </a:lnTo>
                  <a:lnTo>
                    <a:pt x="229869" y="482600"/>
                  </a:lnTo>
                  <a:lnTo>
                    <a:pt x="211962" y="508000"/>
                  </a:lnTo>
                  <a:lnTo>
                    <a:pt x="239966" y="508000"/>
                  </a:lnTo>
                  <a:lnTo>
                    <a:pt x="247141" y="495300"/>
                  </a:lnTo>
                  <a:lnTo>
                    <a:pt x="270890" y="469900"/>
                  </a:lnTo>
                  <a:lnTo>
                    <a:pt x="300354" y="457200"/>
                  </a:lnTo>
                  <a:lnTo>
                    <a:pt x="332612" y="444500"/>
                  </a:lnTo>
                  <a:lnTo>
                    <a:pt x="393382" y="444500"/>
                  </a:lnTo>
                  <a:lnTo>
                    <a:pt x="377189" y="431800"/>
                  </a:lnTo>
                  <a:lnTo>
                    <a:pt x="332612" y="419100"/>
                  </a:lnTo>
                  <a:close/>
                </a:path>
                <a:path w="1686559" h="1511300">
                  <a:moveTo>
                    <a:pt x="471297" y="101600"/>
                  </a:moveTo>
                  <a:lnTo>
                    <a:pt x="456183" y="101600"/>
                  </a:lnTo>
                  <a:lnTo>
                    <a:pt x="453389" y="114300"/>
                  </a:lnTo>
                  <a:lnTo>
                    <a:pt x="409575" y="203200"/>
                  </a:lnTo>
                  <a:lnTo>
                    <a:pt x="405892" y="203200"/>
                  </a:lnTo>
                  <a:lnTo>
                    <a:pt x="409575" y="215900"/>
                  </a:lnTo>
                  <a:lnTo>
                    <a:pt x="421004" y="215900"/>
                  </a:lnTo>
                  <a:lnTo>
                    <a:pt x="520953" y="190500"/>
                  </a:lnTo>
                  <a:lnTo>
                    <a:pt x="439038" y="190500"/>
                  </a:lnTo>
                  <a:lnTo>
                    <a:pt x="464820" y="139700"/>
                  </a:lnTo>
                  <a:lnTo>
                    <a:pt x="491489" y="139700"/>
                  </a:lnTo>
                  <a:lnTo>
                    <a:pt x="471297" y="101600"/>
                  </a:lnTo>
                  <a:close/>
                </a:path>
                <a:path w="1686559" h="1511300">
                  <a:moveTo>
                    <a:pt x="1027429" y="0"/>
                  </a:moveTo>
                  <a:lnTo>
                    <a:pt x="832738" y="0"/>
                  </a:lnTo>
                  <a:lnTo>
                    <a:pt x="656717" y="50800"/>
                  </a:lnTo>
                  <a:lnTo>
                    <a:pt x="571246" y="88900"/>
                  </a:lnTo>
                  <a:lnTo>
                    <a:pt x="491489" y="139700"/>
                  </a:lnTo>
                  <a:lnTo>
                    <a:pt x="464820" y="139700"/>
                  </a:lnTo>
                  <a:lnTo>
                    <a:pt x="497204" y="177800"/>
                  </a:lnTo>
                  <a:lnTo>
                    <a:pt x="439038" y="190500"/>
                  </a:lnTo>
                  <a:lnTo>
                    <a:pt x="526669" y="190500"/>
                  </a:lnTo>
                  <a:lnTo>
                    <a:pt x="530225" y="177800"/>
                  </a:lnTo>
                  <a:lnTo>
                    <a:pt x="526669" y="177800"/>
                  </a:lnTo>
                  <a:lnTo>
                    <a:pt x="506475" y="152400"/>
                  </a:lnTo>
                  <a:lnTo>
                    <a:pt x="603503" y="88900"/>
                  </a:lnTo>
                  <a:lnTo>
                    <a:pt x="706247" y="50800"/>
                  </a:lnTo>
                  <a:lnTo>
                    <a:pt x="815467" y="25400"/>
                  </a:lnTo>
                  <a:lnTo>
                    <a:pt x="1124457" y="25400"/>
                  </a:lnTo>
                  <a:lnTo>
                    <a:pt x="1027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90587" y="1551304"/>
              <a:ext cx="1715135" cy="767080"/>
            </a:xfrm>
            <a:custGeom>
              <a:avLst/>
              <a:gdLst/>
              <a:ahLst/>
              <a:cxnLst/>
              <a:rect l="l" t="t" r="r" b="b"/>
              <a:pathLst>
                <a:path w="1715134" h="767080">
                  <a:moveTo>
                    <a:pt x="1714753" y="0"/>
                  </a:moveTo>
                  <a:lnTo>
                    <a:pt x="132079" y="0"/>
                  </a:lnTo>
                  <a:lnTo>
                    <a:pt x="0" y="766699"/>
                  </a:lnTo>
                  <a:lnTo>
                    <a:pt x="1578736" y="766699"/>
                  </a:lnTo>
                  <a:lnTo>
                    <a:pt x="171475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6402" y="1633473"/>
            <a:ext cx="1163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Основная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образовательная программа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464" y="2861370"/>
            <a:ext cx="2292985" cy="19335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35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Структура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Условия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Требования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результатам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Содержание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Система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оценки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достижения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результатов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9584" y="1630171"/>
            <a:ext cx="1337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Задача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переходу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органов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2791" y="2869819"/>
            <a:ext cx="21558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Формирование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рабочей </a:t>
            </a:r>
            <a:r>
              <a:rPr sz="1400" dirty="0">
                <a:latin typeface="Calibri"/>
                <a:cs typeface="Calibri"/>
              </a:rPr>
              <a:t>группы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анализу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изменению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ООП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2791" y="3662553"/>
            <a:ext cx="18827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Постановка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задач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 </a:t>
            </a:r>
            <a:r>
              <a:rPr sz="1400" dirty="0">
                <a:latin typeface="Calibri"/>
                <a:cs typeface="Calibri"/>
              </a:rPr>
              <a:t>изменению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рабочих программ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46366" y="1627378"/>
            <a:ext cx="923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Задача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переходу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учителя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4501" y="2861370"/>
            <a:ext cx="2120265" cy="14147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35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Анализ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РП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Изменение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РП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части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структуры,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содержания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5ECCF3"/>
              </a:buClr>
              <a:buSzPct val="16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Формирование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запроса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изменение</a:t>
            </a:r>
            <a:r>
              <a:rPr sz="1400" spc="-10" dirty="0">
                <a:latin typeface="Calibri"/>
                <a:cs typeface="Calibri"/>
              </a:rPr>
              <a:t> условий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508" y="165557"/>
            <a:ext cx="7359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Вариативность</a:t>
            </a:r>
            <a:r>
              <a:rPr spc="-45" dirty="0"/>
              <a:t> </a:t>
            </a:r>
            <a:r>
              <a:rPr dirty="0"/>
              <a:t>форм</a:t>
            </a:r>
            <a:r>
              <a:rPr spc="-35" dirty="0"/>
              <a:t> </a:t>
            </a:r>
            <a:r>
              <a:rPr dirty="0"/>
              <a:t>деятельности</a:t>
            </a:r>
            <a:r>
              <a:rPr spc="-50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spc="-10" dirty="0"/>
              <a:t>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8552" y="415375"/>
            <a:ext cx="6437630" cy="1903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Trebuchet MS"/>
                <a:cs typeface="Trebuchet MS"/>
              </a:rPr>
              <a:t>образовательной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программы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6424295" algn="l"/>
              </a:tabLst>
            </a:pPr>
            <a:r>
              <a:rPr sz="5000" u="dash" spc="-25" dirty="0">
                <a:solidFill>
                  <a:srgbClr val="5ECCF3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01</a:t>
            </a:r>
            <a:r>
              <a:rPr sz="5000" u="dash" dirty="0">
                <a:solidFill>
                  <a:srgbClr val="5ECCF3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	</a:t>
            </a:r>
            <a:endParaRPr sz="5000">
              <a:latin typeface="Trebuchet MS"/>
              <a:cs typeface="Trebuchet MS"/>
            </a:endParaRPr>
          </a:p>
          <a:p>
            <a:pPr marL="770890" marR="551815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latin typeface="Calibri"/>
                <a:cs typeface="Calibri"/>
              </a:rPr>
              <a:t>Программа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образования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реализуется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Организацией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через </a:t>
            </a:r>
            <a:r>
              <a:rPr sz="1400" dirty="0">
                <a:latin typeface="Calibri"/>
                <a:cs typeface="Calibri"/>
              </a:rPr>
              <a:t>организацию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урочной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внеурочной</a:t>
            </a:r>
            <a:r>
              <a:rPr sz="1400" spc="-10" dirty="0">
                <a:latin typeface="Calibri"/>
                <a:cs typeface="Calibri"/>
              </a:rPr>
              <a:t> деятельности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соответствии </a:t>
            </a:r>
            <a:r>
              <a:rPr sz="1400" spc="-50" dirty="0">
                <a:latin typeface="Calibri"/>
                <a:cs typeface="Calibri"/>
              </a:rPr>
              <a:t>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316" y="4071010"/>
            <a:ext cx="61976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Формы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организации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образовательной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чередование урочной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внеурочной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рамках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реализации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программы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образования </a:t>
            </a:r>
            <a:r>
              <a:rPr sz="1400" dirty="0">
                <a:latin typeface="Calibri"/>
                <a:cs typeface="Calibri"/>
              </a:rPr>
              <a:t>Организация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определяет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самостоятельно.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45664" y="2337816"/>
            <a:ext cx="262255" cy="349885"/>
            <a:chOff x="2145664" y="2337816"/>
            <a:chExt cx="262255" cy="349885"/>
          </a:xfrm>
        </p:grpSpPr>
        <p:sp>
          <p:nvSpPr>
            <p:cNvPr id="6" name="object 6"/>
            <p:cNvSpPr/>
            <p:nvPr/>
          </p:nvSpPr>
          <p:spPr>
            <a:xfrm>
              <a:off x="2145664" y="2337816"/>
              <a:ext cx="262255" cy="349885"/>
            </a:xfrm>
            <a:custGeom>
              <a:avLst/>
              <a:gdLst/>
              <a:ahLst/>
              <a:cxnLst/>
              <a:rect l="l" t="t" r="r" b="b"/>
              <a:pathLst>
                <a:path w="262255" h="349885">
                  <a:moveTo>
                    <a:pt x="131064" y="0"/>
                  </a:moveTo>
                  <a:lnTo>
                    <a:pt x="86360" y="7873"/>
                  </a:lnTo>
                  <a:lnTo>
                    <a:pt x="48260" y="29590"/>
                  </a:lnTo>
                  <a:lnTo>
                    <a:pt x="19558" y="62483"/>
                  </a:lnTo>
                  <a:lnTo>
                    <a:pt x="2921" y="103631"/>
                  </a:lnTo>
                  <a:lnTo>
                    <a:pt x="0" y="131063"/>
                  </a:lnTo>
                  <a:lnTo>
                    <a:pt x="381" y="139953"/>
                  </a:lnTo>
                  <a:lnTo>
                    <a:pt x="10160" y="181736"/>
                  </a:lnTo>
                  <a:lnTo>
                    <a:pt x="32258" y="216915"/>
                  </a:lnTo>
                  <a:lnTo>
                    <a:pt x="43942" y="228726"/>
                  </a:lnTo>
                  <a:lnTo>
                    <a:pt x="43942" y="228981"/>
                  </a:lnTo>
                  <a:lnTo>
                    <a:pt x="43687" y="229107"/>
                  </a:lnTo>
                  <a:lnTo>
                    <a:pt x="43687" y="338708"/>
                  </a:lnTo>
                  <a:lnTo>
                    <a:pt x="54229" y="349631"/>
                  </a:lnTo>
                  <a:lnTo>
                    <a:pt x="56642" y="349376"/>
                  </a:lnTo>
                  <a:lnTo>
                    <a:pt x="58928" y="348741"/>
                  </a:lnTo>
                  <a:lnTo>
                    <a:pt x="60960" y="347598"/>
                  </a:lnTo>
                  <a:lnTo>
                    <a:pt x="103307" y="317372"/>
                  </a:lnTo>
                  <a:lnTo>
                    <a:pt x="65532" y="317372"/>
                  </a:lnTo>
                  <a:lnTo>
                    <a:pt x="65532" y="244601"/>
                  </a:lnTo>
                  <a:lnTo>
                    <a:pt x="218440" y="244601"/>
                  </a:lnTo>
                  <a:lnTo>
                    <a:pt x="218440" y="240410"/>
                  </a:lnTo>
                  <a:lnTo>
                    <a:pt x="131064" y="240410"/>
                  </a:lnTo>
                  <a:lnTo>
                    <a:pt x="122555" y="240029"/>
                  </a:lnTo>
                  <a:lnTo>
                    <a:pt x="83058" y="229234"/>
                  </a:lnTo>
                  <a:lnTo>
                    <a:pt x="51181" y="205485"/>
                  </a:lnTo>
                  <a:lnTo>
                    <a:pt x="29718" y="171831"/>
                  </a:lnTo>
                  <a:lnTo>
                    <a:pt x="21971" y="131063"/>
                  </a:lnTo>
                  <a:lnTo>
                    <a:pt x="22225" y="122681"/>
                  </a:lnTo>
                  <a:lnTo>
                    <a:pt x="33147" y="83057"/>
                  </a:lnTo>
                  <a:lnTo>
                    <a:pt x="56768" y="51053"/>
                  </a:lnTo>
                  <a:lnTo>
                    <a:pt x="90424" y="29717"/>
                  </a:lnTo>
                  <a:lnTo>
                    <a:pt x="131064" y="21843"/>
                  </a:lnTo>
                  <a:lnTo>
                    <a:pt x="203390" y="21843"/>
                  </a:lnTo>
                  <a:lnTo>
                    <a:pt x="199771" y="19431"/>
                  </a:lnTo>
                  <a:lnTo>
                    <a:pt x="158623" y="2793"/>
                  </a:lnTo>
                  <a:lnTo>
                    <a:pt x="140462" y="253"/>
                  </a:lnTo>
                  <a:lnTo>
                    <a:pt x="131064" y="0"/>
                  </a:lnTo>
                  <a:close/>
                </a:path>
                <a:path w="262255" h="349885">
                  <a:moveTo>
                    <a:pt x="168998" y="297560"/>
                  </a:moveTo>
                  <a:lnTo>
                    <a:pt x="131064" y="297560"/>
                  </a:lnTo>
                  <a:lnTo>
                    <a:pt x="201168" y="347598"/>
                  </a:lnTo>
                  <a:lnTo>
                    <a:pt x="203200" y="348614"/>
                  </a:lnTo>
                  <a:lnTo>
                    <a:pt x="205359" y="349376"/>
                  </a:lnTo>
                  <a:lnTo>
                    <a:pt x="207645" y="349631"/>
                  </a:lnTo>
                  <a:lnTo>
                    <a:pt x="210185" y="349376"/>
                  </a:lnTo>
                  <a:lnTo>
                    <a:pt x="218440" y="338708"/>
                  </a:lnTo>
                  <a:lnTo>
                    <a:pt x="218440" y="317372"/>
                  </a:lnTo>
                  <a:lnTo>
                    <a:pt x="196723" y="317372"/>
                  </a:lnTo>
                  <a:lnTo>
                    <a:pt x="168998" y="297560"/>
                  </a:lnTo>
                  <a:close/>
                </a:path>
                <a:path w="262255" h="349885">
                  <a:moveTo>
                    <a:pt x="131064" y="273176"/>
                  </a:moveTo>
                  <a:lnTo>
                    <a:pt x="128905" y="273303"/>
                  </a:lnTo>
                  <a:lnTo>
                    <a:pt x="126746" y="274065"/>
                  </a:lnTo>
                  <a:lnTo>
                    <a:pt x="124714" y="275081"/>
                  </a:lnTo>
                  <a:lnTo>
                    <a:pt x="65532" y="317372"/>
                  </a:lnTo>
                  <a:lnTo>
                    <a:pt x="103307" y="317372"/>
                  </a:lnTo>
                  <a:lnTo>
                    <a:pt x="131064" y="297560"/>
                  </a:lnTo>
                  <a:lnTo>
                    <a:pt x="168998" y="297560"/>
                  </a:lnTo>
                  <a:lnTo>
                    <a:pt x="137541" y="275081"/>
                  </a:lnTo>
                  <a:lnTo>
                    <a:pt x="135509" y="274065"/>
                  </a:lnTo>
                  <a:lnTo>
                    <a:pt x="133350" y="273303"/>
                  </a:lnTo>
                  <a:lnTo>
                    <a:pt x="131064" y="273176"/>
                  </a:lnTo>
                  <a:close/>
                </a:path>
                <a:path w="262255" h="349885">
                  <a:moveTo>
                    <a:pt x="218440" y="244601"/>
                  </a:moveTo>
                  <a:lnTo>
                    <a:pt x="196723" y="244601"/>
                  </a:lnTo>
                  <a:lnTo>
                    <a:pt x="196723" y="317372"/>
                  </a:lnTo>
                  <a:lnTo>
                    <a:pt x="218440" y="317372"/>
                  </a:lnTo>
                  <a:lnTo>
                    <a:pt x="218440" y="244601"/>
                  </a:lnTo>
                  <a:close/>
                </a:path>
                <a:path w="262255" h="349885">
                  <a:moveTo>
                    <a:pt x="196723" y="244601"/>
                  </a:moveTo>
                  <a:lnTo>
                    <a:pt x="65532" y="244601"/>
                  </a:lnTo>
                  <a:lnTo>
                    <a:pt x="73025" y="248538"/>
                  </a:lnTo>
                  <a:lnTo>
                    <a:pt x="113537" y="260984"/>
                  </a:lnTo>
                  <a:lnTo>
                    <a:pt x="131064" y="262254"/>
                  </a:lnTo>
                  <a:lnTo>
                    <a:pt x="140081" y="261873"/>
                  </a:lnTo>
                  <a:lnTo>
                    <a:pt x="181737" y="252094"/>
                  </a:lnTo>
                  <a:lnTo>
                    <a:pt x="196723" y="244601"/>
                  </a:lnTo>
                  <a:close/>
                </a:path>
                <a:path w="262255" h="349885">
                  <a:moveTo>
                    <a:pt x="203390" y="21843"/>
                  </a:moveTo>
                  <a:lnTo>
                    <a:pt x="131064" y="21843"/>
                  </a:lnTo>
                  <a:lnTo>
                    <a:pt x="139700" y="22225"/>
                  </a:lnTo>
                  <a:lnTo>
                    <a:pt x="147955" y="23240"/>
                  </a:lnTo>
                  <a:lnTo>
                    <a:pt x="186182" y="36829"/>
                  </a:lnTo>
                  <a:lnTo>
                    <a:pt x="216408" y="62864"/>
                  </a:lnTo>
                  <a:lnTo>
                    <a:pt x="235204" y="98170"/>
                  </a:lnTo>
                  <a:lnTo>
                    <a:pt x="240284" y="131063"/>
                  </a:lnTo>
                  <a:lnTo>
                    <a:pt x="240030" y="139572"/>
                  </a:lnTo>
                  <a:lnTo>
                    <a:pt x="229235" y="179196"/>
                  </a:lnTo>
                  <a:lnTo>
                    <a:pt x="205486" y="211200"/>
                  </a:lnTo>
                  <a:lnTo>
                    <a:pt x="171831" y="232536"/>
                  </a:lnTo>
                  <a:lnTo>
                    <a:pt x="131064" y="240410"/>
                  </a:lnTo>
                  <a:lnTo>
                    <a:pt x="218440" y="240410"/>
                  </a:lnTo>
                  <a:lnTo>
                    <a:pt x="218440" y="229107"/>
                  </a:lnTo>
                  <a:lnTo>
                    <a:pt x="218312" y="228981"/>
                  </a:lnTo>
                  <a:lnTo>
                    <a:pt x="218312" y="228726"/>
                  </a:lnTo>
                  <a:lnTo>
                    <a:pt x="244602" y="196722"/>
                  </a:lnTo>
                  <a:lnTo>
                    <a:pt x="259587" y="157225"/>
                  </a:lnTo>
                  <a:lnTo>
                    <a:pt x="262255" y="131063"/>
                  </a:lnTo>
                  <a:lnTo>
                    <a:pt x="261874" y="121792"/>
                  </a:lnTo>
                  <a:lnTo>
                    <a:pt x="250952" y="78104"/>
                  </a:lnTo>
                  <a:lnTo>
                    <a:pt x="226822" y="41528"/>
                  </a:lnTo>
                  <a:lnTo>
                    <a:pt x="207010" y="24256"/>
                  </a:lnTo>
                  <a:lnTo>
                    <a:pt x="203390" y="21843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9352" y="2381504"/>
              <a:ext cx="174879" cy="17487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886421" y="3971950"/>
            <a:ext cx="6938645" cy="0"/>
          </a:xfrm>
          <a:custGeom>
            <a:avLst/>
            <a:gdLst/>
            <a:ahLst/>
            <a:cxnLst/>
            <a:rect l="l" t="t" r="r" b="b"/>
            <a:pathLst>
              <a:path w="6938645">
                <a:moveTo>
                  <a:pt x="0" y="0"/>
                </a:moveTo>
                <a:lnTo>
                  <a:pt x="6938048" y="0"/>
                </a:lnTo>
              </a:path>
            </a:pathLst>
          </a:custGeom>
          <a:ln w="28575">
            <a:solidFill>
              <a:srgbClr val="D9D9D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035" y="2864485"/>
            <a:ext cx="6806565" cy="0"/>
          </a:xfrm>
          <a:custGeom>
            <a:avLst/>
            <a:gdLst/>
            <a:ahLst/>
            <a:cxnLst/>
            <a:rect l="l" t="t" r="r" b="b"/>
            <a:pathLst>
              <a:path w="6806565">
                <a:moveTo>
                  <a:pt x="0" y="0"/>
                </a:moveTo>
                <a:lnTo>
                  <a:pt x="6806565" y="0"/>
                </a:lnTo>
              </a:path>
            </a:pathLst>
          </a:custGeom>
          <a:ln w="28575">
            <a:solidFill>
              <a:srgbClr val="D9D9D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58900" y="2097481"/>
            <a:ext cx="6940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>
                <a:solidFill>
                  <a:srgbClr val="5ECCF3"/>
                </a:solidFill>
                <a:latin typeface="Trebuchet MS"/>
                <a:cs typeface="Trebuchet MS"/>
              </a:rPr>
              <a:t>02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176" y="3229762"/>
            <a:ext cx="6934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>
                <a:solidFill>
                  <a:srgbClr val="5ECCF3"/>
                </a:solidFill>
                <a:latin typeface="Trebuchet MS"/>
                <a:cs typeface="Trebuchet MS"/>
              </a:rPr>
              <a:t>03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7251" y="2292477"/>
            <a:ext cx="4766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санитарно-эпидемиологическими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правилами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нормативами.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8585" y="2967990"/>
            <a:ext cx="617982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Внеурочная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деятельность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направлена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достижение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планируемых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результатов </a:t>
            </a:r>
            <a:r>
              <a:rPr sz="1400" dirty="0">
                <a:latin typeface="Calibri"/>
                <a:cs typeface="Calibri"/>
              </a:rPr>
              <a:t>освоения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программы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общего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образования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соответствии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выбором</a:t>
            </a:r>
            <a:r>
              <a:rPr sz="1400" spc="-10" dirty="0">
                <a:latin typeface="Calibri"/>
                <a:cs typeface="Calibri"/>
              </a:rPr>
              <a:t> участников образовательных </a:t>
            </a:r>
            <a:r>
              <a:rPr sz="1400" dirty="0">
                <a:latin typeface="Calibri"/>
                <a:cs typeface="Calibri"/>
              </a:rPr>
              <a:t>отношений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перечня,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предлагаемого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Организацией.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475" y="1233297"/>
            <a:ext cx="73469" cy="6616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273" y="1233297"/>
            <a:ext cx="73482" cy="6616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680" y="1233297"/>
            <a:ext cx="73482" cy="6616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359" y="1233297"/>
            <a:ext cx="73469" cy="6616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5679" y="1233297"/>
            <a:ext cx="73469" cy="661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0489" y="1233297"/>
            <a:ext cx="73406" cy="6616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5872" y="1233297"/>
            <a:ext cx="73533" cy="6616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1601" y="1233297"/>
            <a:ext cx="73406" cy="6616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475" y="1351152"/>
            <a:ext cx="73469" cy="6616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273" y="1351152"/>
            <a:ext cx="73482" cy="661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680" y="1351152"/>
            <a:ext cx="73482" cy="661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359" y="1351152"/>
            <a:ext cx="73469" cy="6616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5679" y="1351152"/>
            <a:ext cx="73469" cy="6616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0489" y="1351152"/>
            <a:ext cx="73406" cy="661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5872" y="1351152"/>
            <a:ext cx="73533" cy="661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1601" y="1351152"/>
            <a:ext cx="73406" cy="661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9475" y="1463294"/>
            <a:ext cx="73469" cy="6616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4273" y="1463294"/>
            <a:ext cx="73482" cy="6616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680" y="1463294"/>
            <a:ext cx="73482" cy="6616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359" y="1463294"/>
            <a:ext cx="73469" cy="6616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5679" y="1463294"/>
            <a:ext cx="73469" cy="6616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0489" y="1463294"/>
            <a:ext cx="73406" cy="6616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5872" y="1463294"/>
            <a:ext cx="73533" cy="6616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1601" y="1463294"/>
            <a:ext cx="73406" cy="6616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9475" y="1581150"/>
            <a:ext cx="73469" cy="6616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4273" y="1581150"/>
            <a:ext cx="73482" cy="6616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680" y="1581150"/>
            <a:ext cx="73482" cy="6616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359" y="1581150"/>
            <a:ext cx="73469" cy="6616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5679" y="1581150"/>
            <a:ext cx="73469" cy="6616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0489" y="1581150"/>
            <a:ext cx="73406" cy="6616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5872" y="1581150"/>
            <a:ext cx="73533" cy="6616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1601" y="1581150"/>
            <a:ext cx="73406" cy="66166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2885567" y="1305560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207899" y="0"/>
                </a:moveTo>
                <a:lnTo>
                  <a:pt x="195960" y="4952"/>
                </a:lnTo>
                <a:lnTo>
                  <a:pt x="195706" y="5079"/>
                </a:lnTo>
                <a:lnTo>
                  <a:pt x="195199" y="5714"/>
                </a:lnTo>
                <a:lnTo>
                  <a:pt x="193420" y="7492"/>
                </a:lnTo>
                <a:lnTo>
                  <a:pt x="191896" y="8889"/>
                </a:lnTo>
                <a:lnTo>
                  <a:pt x="190372" y="10540"/>
                </a:lnTo>
                <a:lnTo>
                  <a:pt x="188468" y="12318"/>
                </a:lnTo>
                <a:lnTo>
                  <a:pt x="186308" y="14604"/>
                </a:lnTo>
                <a:lnTo>
                  <a:pt x="183895" y="16890"/>
                </a:lnTo>
                <a:lnTo>
                  <a:pt x="181228" y="19557"/>
                </a:lnTo>
                <a:lnTo>
                  <a:pt x="178434" y="22478"/>
                </a:lnTo>
                <a:lnTo>
                  <a:pt x="172212" y="28701"/>
                </a:lnTo>
                <a:lnTo>
                  <a:pt x="168782" y="32257"/>
                </a:lnTo>
                <a:lnTo>
                  <a:pt x="165100" y="35813"/>
                </a:lnTo>
                <a:lnTo>
                  <a:pt x="149225" y="51688"/>
                </a:lnTo>
                <a:lnTo>
                  <a:pt x="144780" y="56006"/>
                </a:lnTo>
                <a:lnTo>
                  <a:pt x="140462" y="60451"/>
                </a:lnTo>
                <a:lnTo>
                  <a:pt x="136016" y="64897"/>
                </a:lnTo>
                <a:lnTo>
                  <a:pt x="131444" y="69595"/>
                </a:lnTo>
                <a:lnTo>
                  <a:pt x="126618" y="74167"/>
                </a:lnTo>
                <a:lnTo>
                  <a:pt x="121919" y="78993"/>
                </a:lnTo>
                <a:lnTo>
                  <a:pt x="97789" y="103124"/>
                </a:lnTo>
                <a:lnTo>
                  <a:pt x="92837" y="107950"/>
                </a:lnTo>
                <a:lnTo>
                  <a:pt x="88010" y="112902"/>
                </a:lnTo>
                <a:lnTo>
                  <a:pt x="78358" y="122554"/>
                </a:lnTo>
                <a:lnTo>
                  <a:pt x="73532" y="127253"/>
                </a:lnTo>
                <a:lnTo>
                  <a:pt x="68833" y="131952"/>
                </a:lnTo>
                <a:lnTo>
                  <a:pt x="64388" y="136651"/>
                </a:lnTo>
                <a:lnTo>
                  <a:pt x="59689" y="141224"/>
                </a:lnTo>
                <a:lnTo>
                  <a:pt x="46735" y="154177"/>
                </a:lnTo>
                <a:lnTo>
                  <a:pt x="42671" y="158368"/>
                </a:lnTo>
                <a:lnTo>
                  <a:pt x="38607" y="162178"/>
                </a:lnTo>
                <a:lnTo>
                  <a:pt x="34797" y="166115"/>
                </a:lnTo>
                <a:lnTo>
                  <a:pt x="18287" y="182625"/>
                </a:lnTo>
                <a:lnTo>
                  <a:pt x="15620" y="185419"/>
                </a:lnTo>
                <a:lnTo>
                  <a:pt x="13081" y="187832"/>
                </a:lnTo>
                <a:lnTo>
                  <a:pt x="10794" y="190118"/>
                </a:lnTo>
                <a:lnTo>
                  <a:pt x="8889" y="192150"/>
                </a:lnTo>
                <a:lnTo>
                  <a:pt x="7112" y="193801"/>
                </a:lnTo>
                <a:lnTo>
                  <a:pt x="4318" y="196595"/>
                </a:lnTo>
                <a:lnTo>
                  <a:pt x="3556" y="197485"/>
                </a:lnTo>
                <a:lnTo>
                  <a:pt x="2793" y="197992"/>
                </a:lnTo>
                <a:lnTo>
                  <a:pt x="2539" y="198374"/>
                </a:lnTo>
                <a:lnTo>
                  <a:pt x="1650" y="199516"/>
                </a:lnTo>
                <a:lnTo>
                  <a:pt x="1015" y="200787"/>
                </a:lnTo>
                <a:lnTo>
                  <a:pt x="507" y="202056"/>
                </a:lnTo>
                <a:lnTo>
                  <a:pt x="253" y="203200"/>
                </a:lnTo>
                <a:lnTo>
                  <a:pt x="126" y="204215"/>
                </a:lnTo>
                <a:lnTo>
                  <a:pt x="0" y="264794"/>
                </a:lnTo>
                <a:lnTo>
                  <a:pt x="253" y="266826"/>
                </a:lnTo>
                <a:lnTo>
                  <a:pt x="8508" y="273430"/>
                </a:lnTo>
                <a:lnTo>
                  <a:pt x="69214" y="273430"/>
                </a:lnTo>
                <a:lnTo>
                  <a:pt x="75310" y="270510"/>
                </a:lnTo>
                <a:lnTo>
                  <a:pt x="76072" y="269875"/>
                </a:lnTo>
                <a:lnTo>
                  <a:pt x="76834" y="268986"/>
                </a:lnTo>
                <a:lnTo>
                  <a:pt x="78231" y="267715"/>
                </a:lnTo>
                <a:lnTo>
                  <a:pt x="81406" y="264540"/>
                </a:lnTo>
                <a:lnTo>
                  <a:pt x="83312" y="262509"/>
                </a:lnTo>
                <a:lnTo>
                  <a:pt x="85597" y="260350"/>
                </a:lnTo>
                <a:lnTo>
                  <a:pt x="88137" y="257810"/>
                </a:lnTo>
                <a:lnTo>
                  <a:pt x="89592" y="256286"/>
                </a:lnTo>
                <a:lnTo>
                  <a:pt x="25653" y="256286"/>
                </a:lnTo>
                <a:lnTo>
                  <a:pt x="17144" y="247650"/>
                </a:lnTo>
                <a:lnTo>
                  <a:pt x="17144" y="208534"/>
                </a:lnTo>
                <a:lnTo>
                  <a:pt x="41148" y="208534"/>
                </a:lnTo>
                <a:lnTo>
                  <a:pt x="28828" y="196214"/>
                </a:lnTo>
                <a:lnTo>
                  <a:pt x="147574" y="77469"/>
                </a:lnTo>
                <a:lnTo>
                  <a:pt x="171703" y="77469"/>
                </a:lnTo>
                <a:lnTo>
                  <a:pt x="159638" y="65404"/>
                </a:lnTo>
                <a:lnTo>
                  <a:pt x="171703" y="53339"/>
                </a:lnTo>
                <a:lnTo>
                  <a:pt x="195833" y="53339"/>
                </a:lnTo>
                <a:lnTo>
                  <a:pt x="183769" y="41275"/>
                </a:lnTo>
                <a:lnTo>
                  <a:pt x="201802" y="23240"/>
                </a:lnTo>
                <a:lnTo>
                  <a:pt x="203453" y="21843"/>
                </a:lnTo>
                <a:lnTo>
                  <a:pt x="205105" y="21081"/>
                </a:lnTo>
                <a:lnTo>
                  <a:pt x="207009" y="20574"/>
                </a:lnTo>
                <a:lnTo>
                  <a:pt x="235671" y="20574"/>
                </a:lnTo>
                <a:lnTo>
                  <a:pt x="220090" y="4952"/>
                </a:lnTo>
                <a:lnTo>
                  <a:pt x="217931" y="3175"/>
                </a:lnTo>
                <a:lnTo>
                  <a:pt x="215645" y="1777"/>
                </a:lnTo>
                <a:lnTo>
                  <a:pt x="213106" y="762"/>
                </a:lnTo>
                <a:lnTo>
                  <a:pt x="210565" y="126"/>
                </a:lnTo>
                <a:lnTo>
                  <a:pt x="207899" y="0"/>
                </a:lnTo>
                <a:close/>
              </a:path>
              <a:path w="273685" h="273684">
                <a:moveTo>
                  <a:pt x="41148" y="208534"/>
                </a:moveTo>
                <a:lnTo>
                  <a:pt x="17144" y="208534"/>
                </a:lnTo>
                <a:lnTo>
                  <a:pt x="64769" y="256286"/>
                </a:lnTo>
                <a:lnTo>
                  <a:pt x="89592" y="256286"/>
                </a:lnTo>
                <a:lnTo>
                  <a:pt x="90805" y="255015"/>
                </a:lnTo>
                <a:lnTo>
                  <a:pt x="93852" y="252094"/>
                </a:lnTo>
                <a:lnTo>
                  <a:pt x="96900" y="248919"/>
                </a:lnTo>
                <a:lnTo>
                  <a:pt x="100330" y="245617"/>
                </a:lnTo>
                <a:lnTo>
                  <a:pt x="101345" y="244601"/>
                </a:lnTo>
                <a:lnTo>
                  <a:pt x="77215" y="244601"/>
                </a:lnTo>
                <a:lnTo>
                  <a:pt x="41148" y="208534"/>
                </a:lnTo>
                <a:close/>
              </a:path>
              <a:path w="273685" h="273684">
                <a:moveTo>
                  <a:pt x="171703" y="77469"/>
                </a:moveTo>
                <a:lnTo>
                  <a:pt x="147574" y="77469"/>
                </a:lnTo>
                <a:lnTo>
                  <a:pt x="195960" y="125856"/>
                </a:lnTo>
                <a:lnTo>
                  <a:pt x="77215" y="244601"/>
                </a:lnTo>
                <a:lnTo>
                  <a:pt x="101345" y="244601"/>
                </a:lnTo>
                <a:lnTo>
                  <a:pt x="107441" y="238505"/>
                </a:lnTo>
                <a:lnTo>
                  <a:pt x="111251" y="234568"/>
                </a:lnTo>
                <a:lnTo>
                  <a:pt x="115188" y="230631"/>
                </a:lnTo>
                <a:lnTo>
                  <a:pt x="119380" y="226567"/>
                </a:lnTo>
                <a:lnTo>
                  <a:pt x="128015" y="217931"/>
                </a:lnTo>
                <a:lnTo>
                  <a:pt x="132333" y="213487"/>
                </a:lnTo>
                <a:lnTo>
                  <a:pt x="141477" y="204342"/>
                </a:lnTo>
                <a:lnTo>
                  <a:pt x="146430" y="199516"/>
                </a:lnTo>
                <a:lnTo>
                  <a:pt x="160655" y="185292"/>
                </a:lnTo>
                <a:lnTo>
                  <a:pt x="165481" y="180339"/>
                </a:lnTo>
                <a:lnTo>
                  <a:pt x="170306" y="175513"/>
                </a:lnTo>
                <a:lnTo>
                  <a:pt x="175259" y="170687"/>
                </a:lnTo>
                <a:lnTo>
                  <a:pt x="189864" y="156082"/>
                </a:lnTo>
                <a:lnTo>
                  <a:pt x="194563" y="151256"/>
                </a:lnTo>
                <a:lnTo>
                  <a:pt x="203962" y="141859"/>
                </a:lnTo>
                <a:lnTo>
                  <a:pt x="208533" y="137413"/>
                </a:lnTo>
                <a:lnTo>
                  <a:pt x="213106" y="132841"/>
                </a:lnTo>
                <a:lnTo>
                  <a:pt x="217424" y="128397"/>
                </a:lnTo>
                <a:lnTo>
                  <a:pt x="221741" y="124205"/>
                </a:lnTo>
                <a:lnTo>
                  <a:pt x="225932" y="119887"/>
                </a:lnTo>
                <a:lnTo>
                  <a:pt x="229996" y="115950"/>
                </a:lnTo>
                <a:lnTo>
                  <a:pt x="232282" y="113664"/>
                </a:lnTo>
                <a:lnTo>
                  <a:pt x="207899" y="113664"/>
                </a:lnTo>
                <a:lnTo>
                  <a:pt x="171703" y="77469"/>
                </a:lnTo>
                <a:close/>
              </a:path>
              <a:path w="273685" h="273684">
                <a:moveTo>
                  <a:pt x="195833" y="53339"/>
                </a:moveTo>
                <a:lnTo>
                  <a:pt x="171703" y="53339"/>
                </a:lnTo>
                <a:lnTo>
                  <a:pt x="220090" y="101726"/>
                </a:lnTo>
                <a:lnTo>
                  <a:pt x="207899" y="113664"/>
                </a:lnTo>
                <a:lnTo>
                  <a:pt x="232282" y="113664"/>
                </a:lnTo>
                <a:lnTo>
                  <a:pt x="233933" y="112013"/>
                </a:lnTo>
                <a:lnTo>
                  <a:pt x="237616" y="108203"/>
                </a:lnTo>
                <a:lnTo>
                  <a:pt x="241300" y="104648"/>
                </a:lnTo>
                <a:lnTo>
                  <a:pt x="244728" y="101091"/>
                </a:lnTo>
                <a:lnTo>
                  <a:pt x="247903" y="97916"/>
                </a:lnTo>
                <a:lnTo>
                  <a:pt x="250951" y="94995"/>
                </a:lnTo>
                <a:lnTo>
                  <a:pt x="253745" y="92075"/>
                </a:lnTo>
                <a:lnTo>
                  <a:pt x="256285" y="89535"/>
                </a:lnTo>
                <a:lnTo>
                  <a:pt x="232028" y="89535"/>
                </a:lnTo>
                <a:lnTo>
                  <a:pt x="195833" y="53339"/>
                </a:lnTo>
                <a:close/>
              </a:path>
              <a:path w="273685" h="273684">
                <a:moveTo>
                  <a:pt x="235671" y="20574"/>
                </a:moveTo>
                <a:lnTo>
                  <a:pt x="208914" y="20574"/>
                </a:lnTo>
                <a:lnTo>
                  <a:pt x="210693" y="21081"/>
                </a:lnTo>
                <a:lnTo>
                  <a:pt x="212470" y="21843"/>
                </a:lnTo>
                <a:lnTo>
                  <a:pt x="250316" y="59309"/>
                </a:lnTo>
                <a:lnTo>
                  <a:pt x="252730" y="64515"/>
                </a:lnTo>
                <a:lnTo>
                  <a:pt x="252730" y="66420"/>
                </a:lnTo>
                <a:lnTo>
                  <a:pt x="252221" y="68199"/>
                </a:lnTo>
                <a:lnTo>
                  <a:pt x="251459" y="69976"/>
                </a:lnTo>
                <a:lnTo>
                  <a:pt x="250316" y="71500"/>
                </a:lnTo>
                <a:lnTo>
                  <a:pt x="232028" y="89535"/>
                </a:lnTo>
                <a:lnTo>
                  <a:pt x="256285" y="89535"/>
                </a:lnTo>
                <a:lnTo>
                  <a:pt x="258699" y="86994"/>
                </a:lnTo>
                <a:lnTo>
                  <a:pt x="260984" y="84836"/>
                </a:lnTo>
                <a:lnTo>
                  <a:pt x="264413" y="81406"/>
                </a:lnTo>
                <a:lnTo>
                  <a:pt x="265810" y="79882"/>
                </a:lnTo>
                <a:lnTo>
                  <a:pt x="266953" y="78993"/>
                </a:lnTo>
                <a:lnTo>
                  <a:pt x="267715" y="78104"/>
                </a:lnTo>
                <a:lnTo>
                  <a:pt x="268224" y="77724"/>
                </a:lnTo>
                <a:lnTo>
                  <a:pt x="268350" y="77469"/>
                </a:lnTo>
                <a:lnTo>
                  <a:pt x="270128" y="75311"/>
                </a:lnTo>
                <a:lnTo>
                  <a:pt x="273346" y="64515"/>
                </a:lnTo>
                <a:lnTo>
                  <a:pt x="273176" y="62737"/>
                </a:lnTo>
                <a:lnTo>
                  <a:pt x="272541" y="60325"/>
                </a:lnTo>
                <a:lnTo>
                  <a:pt x="271525" y="57785"/>
                </a:lnTo>
                <a:lnTo>
                  <a:pt x="270128" y="55499"/>
                </a:lnTo>
                <a:lnTo>
                  <a:pt x="268350" y="53339"/>
                </a:lnTo>
                <a:lnTo>
                  <a:pt x="235671" y="205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3303" y="3537839"/>
            <a:ext cx="258445" cy="248920"/>
          </a:xfrm>
          <a:custGeom>
            <a:avLst/>
            <a:gdLst/>
            <a:ahLst/>
            <a:cxnLst/>
            <a:rect l="l" t="t" r="r" b="b"/>
            <a:pathLst>
              <a:path w="258444" h="248920">
                <a:moveTo>
                  <a:pt x="163322" y="210312"/>
                </a:moveTo>
                <a:lnTo>
                  <a:pt x="94615" y="210312"/>
                </a:lnTo>
                <a:lnTo>
                  <a:pt x="94615" y="214122"/>
                </a:lnTo>
                <a:lnTo>
                  <a:pt x="93853" y="218059"/>
                </a:lnTo>
                <a:lnTo>
                  <a:pt x="92456" y="221996"/>
                </a:lnTo>
                <a:lnTo>
                  <a:pt x="89534" y="229489"/>
                </a:lnTo>
                <a:lnTo>
                  <a:pt x="88138" y="232410"/>
                </a:lnTo>
                <a:lnTo>
                  <a:pt x="86696" y="235585"/>
                </a:lnTo>
                <a:lnTo>
                  <a:pt x="85978" y="237617"/>
                </a:lnTo>
                <a:lnTo>
                  <a:pt x="85978" y="241554"/>
                </a:lnTo>
                <a:lnTo>
                  <a:pt x="86868" y="243840"/>
                </a:lnTo>
                <a:lnTo>
                  <a:pt x="90170" y="247650"/>
                </a:lnTo>
                <a:lnTo>
                  <a:pt x="92202" y="248539"/>
                </a:lnTo>
                <a:lnTo>
                  <a:pt x="165608" y="248539"/>
                </a:lnTo>
                <a:lnTo>
                  <a:pt x="167640" y="247650"/>
                </a:lnTo>
                <a:lnTo>
                  <a:pt x="169418" y="245745"/>
                </a:lnTo>
                <a:lnTo>
                  <a:pt x="171069" y="243840"/>
                </a:lnTo>
                <a:lnTo>
                  <a:pt x="171958" y="241554"/>
                </a:lnTo>
                <a:lnTo>
                  <a:pt x="171913" y="237617"/>
                </a:lnTo>
                <a:lnTo>
                  <a:pt x="171137" y="235458"/>
                </a:lnTo>
                <a:lnTo>
                  <a:pt x="168402" y="229489"/>
                </a:lnTo>
                <a:lnTo>
                  <a:pt x="166878" y="225933"/>
                </a:lnTo>
                <a:lnTo>
                  <a:pt x="165481" y="221869"/>
                </a:lnTo>
                <a:lnTo>
                  <a:pt x="164084" y="217932"/>
                </a:lnTo>
                <a:lnTo>
                  <a:pt x="163346" y="214122"/>
                </a:lnTo>
                <a:lnTo>
                  <a:pt x="163322" y="210312"/>
                </a:lnTo>
                <a:close/>
              </a:path>
              <a:path w="258444" h="248920">
                <a:moveTo>
                  <a:pt x="242315" y="0"/>
                </a:moveTo>
                <a:lnTo>
                  <a:pt x="15621" y="0"/>
                </a:lnTo>
                <a:lnTo>
                  <a:pt x="10540" y="2286"/>
                </a:lnTo>
                <a:lnTo>
                  <a:pt x="2159" y="11684"/>
                </a:lnTo>
                <a:lnTo>
                  <a:pt x="0" y="17272"/>
                </a:lnTo>
                <a:lnTo>
                  <a:pt x="0" y="193040"/>
                </a:lnTo>
                <a:lnTo>
                  <a:pt x="2159" y="198628"/>
                </a:lnTo>
                <a:lnTo>
                  <a:pt x="10540" y="208026"/>
                </a:lnTo>
                <a:lnTo>
                  <a:pt x="15621" y="210312"/>
                </a:lnTo>
                <a:lnTo>
                  <a:pt x="242315" y="210312"/>
                </a:lnTo>
                <a:lnTo>
                  <a:pt x="247396" y="208026"/>
                </a:lnTo>
                <a:lnTo>
                  <a:pt x="255778" y="198628"/>
                </a:lnTo>
                <a:lnTo>
                  <a:pt x="257937" y="193040"/>
                </a:lnTo>
                <a:lnTo>
                  <a:pt x="257937" y="152908"/>
                </a:lnTo>
                <a:lnTo>
                  <a:pt x="20320" y="152908"/>
                </a:lnTo>
                <a:lnTo>
                  <a:pt x="19304" y="152527"/>
                </a:lnTo>
                <a:lnTo>
                  <a:pt x="18542" y="151511"/>
                </a:lnTo>
                <a:lnTo>
                  <a:pt x="17653" y="150622"/>
                </a:lnTo>
                <a:lnTo>
                  <a:pt x="17145" y="149479"/>
                </a:lnTo>
                <a:lnTo>
                  <a:pt x="17145" y="22606"/>
                </a:lnTo>
                <a:lnTo>
                  <a:pt x="17653" y="21463"/>
                </a:lnTo>
                <a:lnTo>
                  <a:pt x="19304" y="19558"/>
                </a:lnTo>
                <a:lnTo>
                  <a:pt x="20320" y="19050"/>
                </a:lnTo>
                <a:lnTo>
                  <a:pt x="257937" y="19050"/>
                </a:lnTo>
                <a:lnTo>
                  <a:pt x="257937" y="17272"/>
                </a:lnTo>
                <a:lnTo>
                  <a:pt x="255778" y="11684"/>
                </a:lnTo>
                <a:lnTo>
                  <a:pt x="247396" y="2286"/>
                </a:lnTo>
                <a:lnTo>
                  <a:pt x="242315" y="0"/>
                </a:lnTo>
                <a:close/>
              </a:path>
              <a:path w="258444" h="248920">
                <a:moveTo>
                  <a:pt x="257937" y="19050"/>
                </a:moveTo>
                <a:lnTo>
                  <a:pt x="237616" y="19050"/>
                </a:lnTo>
                <a:lnTo>
                  <a:pt x="238506" y="19558"/>
                </a:lnTo>
                <a:lnTo>
                  <a:pt x="239395" y="20447"/>
                </a:lnTo>
                <a:lnTo>
                  <a:pt x="240284" y="21463"/>
                </a:lnTo>
                <a:lnTo>
                  <a:pt x="240665" y="22606"/>
                </a:lnTo>
                <a:lnTo>
                  <a:pt x="240665" y="149479"/>
                </a:lnTo>
                <a:lnTo>
                  <a:pt x="240284" y="150622"/>
                </a:lnTo>
                <a:lnTo>
                  <a:pt x="239395" y="151511"/>
                </a:lnTo>
                <a:lnTo>
                  <a:pt x="238506" y="152527"/>
                </a:lnTo>
                <a:lnTo>
                  <a:pt x="237616" y="152908"/>
                </a:lnTo>
                <a:lnTo>
                  <a:pt x="257937" y="152908"/>
                </a:lnTo>
                <a:lnTo>
                  <a:pt x="257937" y="190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30" y="106807"/>
            <a:ext cx="7415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 основной</a:t>
            </a:r>
            <a:r>
              <a:rPr spc="-25" dirty="0"/>
              <a:t> </a:t>
            </a:r>
            <a:r>
              <a:rPr dirty="0"/>
              <a:t>образовательной</a:t>
            </a:r>
            <a:r>
              <a:rPr spc="-30" dirty="0"/>
              <a:t> </a:t>
            </a:r>
            <a:r>
              <a:rPr spc="-10" dirty="0"/>
              <a:t>программы</a:t>
            </a:r>
          </a:p>
        </p:txBody>
      </p:sp>
      <p:sp>
        <p:nvSpPr>
          <p:cNvPr id="3" name="object 3"/>
          <p:cNvSpPr/>
          <p:nvPr/>
        </p:nvSpPr>
        <p:spPr>
          <a:xfrm>
            <a:off x="622300" y="694308"/>
            <a:ext cx="4368800" cy="349250"/>
          </a:xfrm>
          <a:custGeom>
            <a:avLst/>
            <a:gdLst/>
            <a:ahLst/>
            <a:cxnLst/>
            <a:rect l="l" t="t" r="r" b="b"/>
            <a:pathLst>
              <a:path w="4368800" h="349250">
                <a:moveTo>
                  <a:pt x="4194175" y="0"/>
                </a:moveTo>
                <a:lnTo>
                  <a:pt x="174637" y="0"/>
                </a:lnTo>
                <a:lnTo>
                  <a:pt x="128209" y="6241"/>
                </a:lnTo>
                <a:lnTo>
                  <a:pt x="86491" y="23852"/>
                </a:lnTo>
                <a:lnTo>
                  <a:pt x="51147" y="51165"/>
                </a:lnTo>
                <a:lnTo>
                  <a:pt x="23841" y="86510"/>
                </a:lnTo>
                <a:lnTo>
                  <a:pt x="6237" y="128220"/>
                </a:lnTo>
                <a:lnTo>
                  <a:pt x="0" y="174625"/>
                </a:lnTo>
                <a:lnTo>
                  <a:pt x="6237" y="221074"/>
                </a:lnTo>
                <a:lnTo>
                  <a:pt x="23841" y="262795"/>
                </a:lnTo>
                <a:lnTo>
                  <a:pt x="51147" y="298132"/>
                </a:lnTo>
                <a:lnTo>
                  <a:pt x="86491" y="325425"/>
                </a:lnTo>
                <a:lnTo>
                  <a:pt x="128209" y="343017"/>
                </a:lnTo>
                <a:lnTo>
                  <a:pt x="174637" y="349250"/>
                </a:lnTo>
                <a:lnTo>
                  <a:pt x="4194175" y="349250"/>
                </a:lnTo>
                <a:lnTo>
                  <a:pt x="4240579" y="343017"/>
                </a:lnTo>
                <a:lnTo>
                  <a:pt x="4282289" y="325425"/>
                </a:lnTo>
                <a:lnTo>
                  <a:pt x="4317634" y="298132"/>
                </a:lnTo>
                <a:lnTo>
                  <a:pt x="4344947" y="262795"/>
                </a:lnTo>
                <a:lnTo>
                  <a:pt x="4362558" y="221074"/>
                </a:lnTo>
                <a:lnTo>
                  <a:pt x="4368800" y="174625"/>
                </a:lnTo>
                <a:lnTo>
                  <a:pt x="4362558" y="128220"/>
                </a:lnTo>
                <a:lnTo>
                  <a:pt x="4344947" y="86510"/>
                </a:lnTo>
                <a:lnTo>
                  <a:pt x="4317634" y="51165"/>
                </a:lnTo>
                <a:lnTo>
                  <a:pt x="4282289" y="23852"/>
                </a:lnTo>
                <a:lnTo>
                  <a:pt x="4240579" y="6241"/>
                </a:lnTo>
                <a:lnTo>
                  <a:pt x="41941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912" y="690498"/>
            <a:ext cx="4300220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6045" algn="ctr">
              <a:lnSpc>
                <a:spcPct val="100000"/>
              </a:lnSpc>
              <a:spcBef>
                <a:spcPts val="100"/>
              </a:spcBef>
              <a:tabLst>
                <a:tab pos="256540" algn="l"/>
                <a:tab pos="2392045" algn="l"/>
              </a:tabLst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Д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Ф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885"/>
              </a:spcBef>
              <a:buAutoNum type="arabicPlain"/>
              <a:tabLst>
                <a:tab pos="128905" algn="l"/>
              </a:tabLst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200" b="1" spc="16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27876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Пояснительная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записка;</a:t>
            </a:r>
            <a:endParaRPr sz="1200">
              <a:latin typeface="Calibri"/>
              <a:cs typeface="Calibri"/>
            </a:endParaRPr>
          </a:p>
          <a:p>
            <a:pPr marL="27876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Планируемые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результаты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обучающимися</a:t>
            </a:r>
            <a:r>
              <a:rPr sz="1200" spc="-10" dirty="0">
                <a:latin typeface="Calibri"/>
                <a:cs typeface="Calibri"/>
              </a:rPr>
              <a:t> основной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образовательной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программы;</a:t>
            </a:r>
            <a:endParaRPr sz="1200">
              <a:latin typeface="Calibri"/>
              <a:cs typeface="Calibri"/>
            </a:endParaRPr>
          </a:p>
          <a:p>
            <a:pPr marL="12700" marR="419100" lvl="1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Система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оценки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достижения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планируемых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результатов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основной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образовательной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программы</a:t>
            </a:r>
            <a:endParaRPr sz="12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600"/>
              </a:spcBef>
              <a:buAutoNum type="arabicPlain" startAt="2"/>
              <a:tabLst>
                <a:tab pos="128905" algn="l"/>
              </a:tabLst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ж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ь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ы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200" b="1" spc="145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12700" marR="5080" lvl="1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Программа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формирования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универсальных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10" dirty="0">
                <a:latin typeface="Calibri"/>
                <a:cs typeface="Calibri"/>
              </a:rPr>
              <a:t> действий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обучающихся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ступени;</a:t>
            </a:r>
            <a:endParaRPr sz="1200">
              <a:latin typeface="Calibri"/>
              <a:cs typeface="Calibri"/>
            </a:endParaRPr>
          </a:p>
          <a:p>
            <a:pPr marL="27876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отдельных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предметов,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курсов;</a:t>
            </a:r>
            <a:endParaRPr sz="1200">
              <a:latin typeface="Calibri"/>
              <a:cs typeface="Calibri"/>
            </a:endParaRPr>
          </a:p>
          <a:p>
            <a:pPr marL="12700" marR="748665" lvl="1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Программа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воспитания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социализации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(духовно- </a:t>
            </a:r>
            <a:r>
              <a:rPr sz="1200" dirty="0">
                <a:latin typeface="Calibri"/>
                <a:cs typeface="Calibri"/>
              </a:rPr>
              <a:t>нравственное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развитие,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культура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ЗОЖ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т.д.)</a:t>
            </a:r>
            <a:endParaRPr sz="1200">
              <a:latin typeface="Calibri"/>
              <a:cs typeface="Calibri"/>
            </a:endParaRPr>
          </a:p>
          <a:p>
            <a:pPr marL="27876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Программа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коррекционной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работы</a:t>
            </a:r>
            <a:endParaRPr sz="12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600"/>
              </a:spcBef>
              <a:buAutoNum type="arabicPlain" startAt="3"/>
              <a:tabLst>
                <a:tab pos="128905" algn="l"/>
              </a:tabLst>
            </a:pP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ы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200" b="1" spc="14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12700" marR="148590" lvl="1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Учебный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календарный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учебный </a:t>
            </a:r>
            <a:r>
              <a:rPr sz="1200" dirty="0">
                <a:latin typeface="Calibri"/>
                <a:cs typeface="Calibri"/>
              </a:rPr>
              <a:t>график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внеурочной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  <a:p>
            <a:pPr marL="278765" lvl="1" indent="-2667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79400" algn="l"/>
              </a:tabLst>
            </a:pPr>
            <a:r>
              <a:rPr sz="1200" dirty="0">
                <a:latin typeface="Calibri"/>
                <a:cs typeface="Calibri"/>
              </a:rPr>
              <a:t>Система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условий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реализации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ООП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8958" y="685419"/>
            <a:ext cx="3534410" cy="349250"/>
          </a:xfrm>
          <a:custGeom>
            <a:avLst/>
            <a:gdLst/>
            <a:ahLst/>
            <a:cxnLst/>
            <a:rect l="l" t="t" r="r" b="b"/>
            <a:pathLst>
              <a:path w="3534409" h="349250">
                <a:moveTo>
                  <a:pt x="3359276" y="0"/>
                </a:moveTo>
                <a:lnTo>
                  <a:pt x="174625" y="0"/>
                </a:lnTo>
                <a:lnTo>
                  <a:pt x="128175" y="6232"/>
                </a:lnTo>
                <a:lnTo>
                  <a:pt x="86454" y="23824"/>
                </a:lnTo>
                <a:lnTo>
                  <a:pt x="51117" y="51117"/>
                </a:lnTo>
                <a:lnTo>
                  <a:pt x="23824" y="86454"/>
                </a:lnTo>
                <a:lnTo>
                  <a:pt x="6232" y="128175"/>
                </a:lnTo>
                <a:lnTo>
                  <a:pt x="0" y="174625"/>
                </a:lnTo>
                <a:lnTo>
                  <a:pt x="6232" y="221029"/>
                </a:lnTo>
                <a:lnTo>
                  <a:pt x="23824" y="262739"/>
                </a:lnTo>
                <a:lnTo>
                  <a:pt x="51117" y="298084"/>
                </a:lnTo>
                <a:lnTo>
                  <a:pt x="86454" y="325397"/>
                </a:lnTo>
                <a:lnTo>
                  <a:pt x="128175" y="343008"/>
                </a:lnTo>
                <a:lnTo>
                  <a:pt x="174625" y="349250"/>
                </a:lnTo>
                <a:lnTo>
                  <a:pt x="3359276" y="349250"/>
                </a:lnTo>
                <a:lnTo>
                  <a:pt x="3405735" y="343008"/>
                </a:lnTo>
                <a:lnTo>
                  <a:pt x="3447480" y="325397"/>
                </a:lnTo>
                <a:lnTo>
                  <a:pt x="3482847" y="298084"/>
                </a:lnTo>
                <a:lnTo>
                  <a:pt x="3510171" y="262739"/>
                </a:lnTo>
                <a:lnTo>
                  <a:pt x="3527787" y="221029"/>
                </a:lnTo>
                <a:lnTo>
                  <a:pt x="3534028" y="174625"/>
                </a:lnTo>
                <a:lnTo>
                  <a:pt x="3527787" y="128175"/>
                </a:lnTo>
                <a:lnTo>
                  <a:pt x="3510171" y="86454"/>
                </a:lnTo>
                <a:lnTo>
                  <a:pt x="3482847" y="51117"/>
                </a:lnTo>
                <a:lnTo>
                  <a:pt x="3447480" y="23824"/>
                </a:lnTo>
                <a:lnTo>
                  <a:pt x="3405735" y="6232"/>
                </a:lnTo>
                <a:lnTo>
                  <a:pt x="3359276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3875" y="681050"/>
            <a:ext cx="3264535" cy="415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240" algn="l"/>
                <a:tab pos="2381885" algn="l"/>
              </a:tabLst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О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Ф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321310" indent="-116205">
              <a:lnSpc>
                <a:spcPct val="100000"/>
              </a:lnSpc>
              <a:spcBef>
                <a:spcPts val="975"/>
              </a:spcBef>
              <a:buAutoNum type="arabicPlain"/>
              <a:tabLst>
                <a:tab pos="321945" algn="l"/>
              </a:tabLst>
            </a:pP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Ц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в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й</a:t>
            </a:r>
            <a:r>
              <a:rPr sz="1200" b="1" spc="160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р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472440" lvl="1" indent="-2673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3075" algn="l"/>
              </a:tabLst>
            </a:pPr>
            <a:r>
              <a:rPr sz="1200" dirty="0">
                <a:latin typeface="Calibri"/>
                <a:cs typeface="Calibri"/>
              </a:rPr>
              <a:t>Пояснительная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записка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47180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Планируемые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результаты</a:t>
            </a:r>
            <a:r>
              <a:rPr sz="1200" spc="-50" dirty="0">
                <a:latin typeface="Calibri"/>
                <a:cs typeface="Calibri"/>
              </a:rPr>
              <a:t> +</a:t>
            </a:r>
            <a:endParaRPr sz="1200">
              <a:latin typeface="Calibri"/>
              <a:cs typeface="Calibri"/>
            </a:endParaRPr>
          </a:p>
          <a:p>
            <a:pPr marL="47180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Система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оценки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достижения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321310" indent="-116205">
              <a:lnSpc>
                <a:spcPct val="100000"/>
              </a:lnSpc>
              <a:spcBef>
                <a:spcPts val="600"/>
              </a:spcBef>
              <a:buAutoNum type="arabicPlain" startAt="2"/>
              <a:tabLst>
                <a:tab pos="321945" algn="l"/>
              </a:tabLst>
            </a:pP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С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р</a:t>
            </a:r>
            <a:r>
              <a:rPr sz="12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ж</a:t>
            </a:r>
            <a:r>
              <a:rPr sz="12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12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ь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ы</a:t>
            </a:r>
            <a:r>
              <a:rPr sz="12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й</a:t>
            </a:r>
            <a:r>
              <a:rPr sz="1200" b="1" spc="145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р</a:t>
            </a:r>
            <a:r>
              <a:rPr sz="1200" b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471805" lvl="1" indent="-2667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Рабочие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предметов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47180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Программа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формирования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УУД </a:t>
            </a: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472440" lvl="1" indent="-26733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Программа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воспитания</a:t>
            </a:r>
            <a:endParaRPr sz="1200">
              <a:latin typeface="Calibri"/>
              <a:cs typeface="Calibri"/>
            </a:endParaRPr>
          </a:p>
          <a:p>
            <a:pPr marL="205740" marR="150495" lvl="1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Программа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коррекционной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работы</a:t>
            </a:r>
            <a:r>
              <a:rPr sz="1200" spc="-20" dirty="0">
                <a:latin typeface="Calibri"/>
                <a:cs typeface="Calibri"/>
              </a:rPr>
              <a:t> (при </a:t>
            </a:r>
            <a:r>
              <a:rPr sz="1200" dirty="0">
                <a:latin typeface="Calibri"/>
                <a:cs typeface="Calibri"/>
              </a:rPr>
              <a:t>наличии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детей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данной </a:t>
            </a:r>
            <a:r>
              <a:rPr sz="1200" spc="-10" dirty="0">
                <a:latin typeface="Calibri"/>
                <a:cs typeface="Calibri"/>
              </a:rPr>
              <a:t>категории)</a:t>
            </a:r>
            <a:endParaRPr sz="1200">
              <a:latin typeface="Calibri"/>
              <a:cs typeface="Calibri"/>
            </a:endParaRPr>
          </a:p>
          <a:p>
            <a:pPr marL="321310" indent="-116205">
              <a:lnSpc>
                <a:spcPct val="100000"/>
              </a:lnSpc>
              <a:spcBef>
                <a:spcPts val="600"/>
              </a:spcBef>
              <a:buAutoNum type="arabicPlain" startAt="3"/>
              <a:tabLst>
                <a:tab pos="321945" algn="l"/>
              </a:tabLst>
            </a:pP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.</a:t>
            </a:r>
            <a:r>
              <a:rPr sz="1200" b="1" spc="160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1200" b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р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г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ц</a:t>
            </a:r>
            <a:r>
              <a:rPr sz="12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ы</a:t>
            </a:r>
            <a:r>
              <a:rPr sz="12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й</a:t>
            </a:r>
            <a:r>
              <a:rPr sz="1200" b="1" spc="140" dirty="0">
                <a:solidFill>
                  <a:srgbClr val="00AFEF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р</a:t>
            </a:r>
            <a:r>
              <a:rPr sz="1200" b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12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з</a:t>
            </a:r>
            <a:r>
              <a:rPr sz="12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д</a:t>
            </a:r>
            <a:r>
              <a:rPr sz="12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471805" lvl="1" indent="-266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72440" algn="l"/>
              </a:tabLst>
            </a:pPr>
            <a:r>
              <a:rPr sz="1200" dirty="0">
                <a:latin typeface="Calibri"/>
                <a:cs typeface="Calibri"/>
              </a:rPr>
              <a:t>Учебный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472440" lvl="1" indent="-26733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1200" b="1" dirty="0">
                <a:latin typeface="Calibri"/>
                <a:cs typeface="Calibri"/>
              </a:rPr>
              <a:t>План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внеурочной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деятельности</a:t>
            </a:r>
            <a:endParaRPr sz="1200">
              <a:latin typeface="Calibri"/>
              <a:cs typeface="Calibri"/>
            </a:endParaRPr>
          </a:p>
          <a:p>
            <a:pPr marL="472440" lvl="1" indent="-26733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Календарный</a:t>
            </a:r>
            <a:r>
              <a:rPr sz="12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учебный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</a:t>
            </a:r>
            <a:endParaRPr sz="1200">
              <a:latin typeface="Calibri"/>
              <a:cs typeface="Calibri"/>
            </a:endParaRPr>
          </a:p>
          <a:p>
            <a:pPr marL="472440" lvl="1" indent="-26733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473075" algn="l"/>
              </a:tabLst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Характеристика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условий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реализации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ООП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3359" y="1813814"/>
            <a:ext cx="1969770" cy="2244090"/>
            <a:chOff x="213359" y="1813814"/>
            <a:chExt cx="1969770" cy="2244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076" y="1813814"/>
              <a:ext cx="1139926" cy="2243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2287524"/>
              <a:ext cx="1584960" cy="1583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2589276"/>
              <a:ext cx="1591056" cy="10226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6369" y="2421001"/>
              <a:ext cx="1049020" cy="1047115"/>
            </a:xfrm>
            <a:custGeom>
              <a:avLst/>
              <a:gdLst/>
              <a:ahLst/>
              <a:cxnLst/>
              <a:rect l="l" t="t" r="r" b="b"/>
              <a:pathLst>
                <a:path w="1049020" h="1047114">
                  <a:moveTo>
                    <a:pt x="524230" y="0"/>
                  </a:moveTo>
                  <a:lnTo>
                    <a:pt x="476515" y="2138"/>
                  </a:lnTo>
                  <a:lnTo>
                    <a:pt x="430000" y="8432"/>
                  </a:lnTo>
                  <a:lnTo>
                    <a:pt x="384870" y="18695"/>
                  </a:lnTo>
                  <a:lnTo>
                    <a:pt x="341310" y="32744"/>
                  </a:lnTo>
                  <a:lnTo>
                    <a:pt x="299506" y="50393"/>
                  </a:lnTo>
                  <a:lnTo>
                    <a:pt x="259642" y="71458"/>
                  </a:lnTo>
                  <a:lnTo>
                    <a:pt x="221904" y="95755"/>
                  </a:lnTo>
                  <a:lnTo>
                    <a:pt x="186476" y="123099"/>
                  </a:lnTo>
                  <a:lnTo>
                    <a:pt x="153544" y="153304"/>
                  </a:lnTo>
                  <a:lnTo>
                    <a:pt x="123293" y="186188"/>
                  </a:lnTo>
                  <a:lnTo>
                    <a:pt x="95907" y="221564"/>
                  </a:lnTo>
                  <a:lnTo>
                    <a:pt x="71573" y="259249"/>
                  </a:lnTo>
                  <a:lnTo>
                    <a:pt x="50474" y="299057"/>
                  </a:lnTo>
                  <a:lnTo>
                    <a:pt x="32797" y="340805"/>
                  </a:lnTo>
                  <a:lnTo>
                    <a:pt x="18726" y="384307"/>
                  </a:lnTo>
                  <a:lnTo>
                    <a:pt x="8446" y="429379"/>
                  </a:lnTo>
                  <a:lnTo>
                    <a:pt x="2142" y="475836"/>
                  </a:lnTo>
                  <a:lnTo>
                    <a:pt x="0" y="523494"/>
                  </a:lnTo>
                  <a:lnTo>
                    <a:pt x="2142" y="571152"/>
                  </a:lnTo>
                  <a:lnTo>
                    <a:pt x="8446" y="617613"/>
                  </a:lnTo>
                  <a:lnTo>
                    <a:pt x="18726" y="662690"/>
                  </a:lnTo>
                  <a:lnTo>
                    <a:pt x="32797" y="706198"/>
                  </a:lnTo>
                  <a:lnTo>
                    <a:pt x="50474" y="747954"/>
                  </a:lnTo>
                  <a:lnTo>
                    <a:pt x="71573" y="787771"/>
                  </a:lnTo>
                  <a:lnTo>
                    <a:pt x="95907" y="825466"/>
                  </a:lnTo>
                  <a:lnTo>
                    <a:pt x="123293" y="860852"/>
                  </a:lnTo>
                  <a:lnTo>
                    <a:pt x="153544" y="893746"/>
                  </a:lnTo>
                  <a:lnTo>
                    <a:pt x="186476" y="923962"/>
                  </a:lnTo>
                  <a:lnTo>
                    <a:pt x="221904" y="951316"/>
                  </a:lnTo>
                  <a:lnTo>
                    <a:pt x="259642" y="975623"/>
                  </a:lnTo>
                  <a:lnTo>
                    <a:pt x="299506" y="996697"/>
                  </a:lnTo>
                  <a:lnTo>
                    <a:pt x="341310" y="1014354"/>
                  </a:lnTo>
                  <a:lnTo>
                    <a:pt x="384870" y="1028410"/>
                  </a:lnTo>
                  <a:lnTo>
                    <a:pt x="430000" y="1038678"/>
                  </a:lnTo>
                  <a:lnTo>
                    <a:pt x="476515" y="1044975"/>
                  </a:lnTo>
                  <a:lnTo>
                    <a:pt x="524230" y="1047115"/>
                  </a:lnTo>
                  <a:lnTo>
                    <a:pt x="571949" y="1044975"/>
                  </a:lnTo>
                  <a:lnTo>
                    <a:pt x="618468" y="1038678"/>
                  </a:lnTo>
                  <a:lnTo>
                    <a:pt x="663600" y="1028410"/>
                  </a:lnTo>
                  <a:lnTo>
                    <a:pt x="707162" y="1014354"/>
                  </a:lnTo>
                  <a:lnTo>
                    <a:pt x="748968" y="996697"/>
                  </a:lnTo>
                  <a:lnTo>
                    <a:pt x="788833" y="975623"/>
                  </a:lnTo>
                  <a:lnTo>
                    <a:pt x="826572" y="951316"/>
                  </a:lnTo>
                  <a:lnTo>
                    <a:pt x="862000" y="923962"/>
                  </a:lnTo>
                  <a:lnTo>
                    <a:pt x="894932" y="893746"/>
                  </a:lnTo>
                  <a:lnTo>
                    <a:pt x="925183" y="860852"/>
                  </a:lnTo>
                  <a:lnTo>
                    <a:pt x="952568" y="825466"/>
                  </a:lnTo>
                  <a:lnTo>
                    <a:pt x="976902" y="787771"/>
                  </a:lnTo>
                  <a:lnTo>
                    <a:pt x="998000" y="747954"/>
                  </a:lnTo>
                  <a:lnTo>
                    <a:pt x="1015677" y="706198"/>
                  </a:lnTo>
                  <a:lnTo>
                    <a:pt x="1029748" y="662690"/>
                  </a:lnTo>
                  <a:lnTo>
                    <a:pt x="1040028" y="617613"/>
                  </a:lnTo>
                  <a:lnTo>
                    <a:pt x="1046331" y="571152"/>
                  </a:lnTo>
                  <a:lnTo>
                    <a:pt x="1048473" y="523494"/>
                  </a:lnTo>
                  <a:lnTo>
                    <a:pt x="1046331" y="475836"/>
                  </a:lnTo>
                  <a:lnTo>
                    <a:pt x="1040028" y="429379"/>
                  </a:lnTo>
                  <a:lnTo>
                    <a:pt x="1029748" y="384307"/>
                  </a:lnTo>
                  <a:lnTo>
                    <a:pt x="1015677" y="340805"/>
                  </a:lnTo>
                  <a:lnTo>
                    <a:pt x="998000" y="299057"/>
                  </a:lnTo>
                  <a:lnTo>
                    <a:pt x="976902" y="259249"/>
                  </a:lnTo>
                  <a:lnTo>
                    <a:pt x="952568" y="221564"/>
                  </a:lnTo>
                  <a:lnTo>
                    <a:pt x="925183" y="186188"/>
                  </a:lnTo>
                  <a:lnTo>
                    <a:pt x="894932" y="153304"/>
                  </a:lnTo>
                  <a:lnTo>
                    <a:pt x="862000" y="123099"/>
                  </a:lnTo>
                  <a:lnTo>
                    <a:pt x="826572" y="95755"/>
                  </a:lnTo>
                  <a:lnTo>
                    <a:pt x="788833" y="71458"/>
                  </a:lnTo>
                  <a:lnTo>
                    <a:pt x="748968" y="50393"/>
                  </a:lnTo>
                  <a:lnTo>
                    <a:pt x="707162" y="32744"/>
                  </a:lnTo>
                  <a:lnTo>
                    <a:pt x="663600" y="18695"/>
                  </a:lnTo>
                  <a:lnTo>
                    <a:pt x="618468" y="8432"/>
                  </a:lnTo>
                  <a:lnTo>
                    <a:pt x="571949" y="2138"/>
                  </a:lnTo>
                  <a:lnTo>
                    <a:pt x="52423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18578" y="3037154"/>
            <a:ext cx="148463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В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же</a:t>
            </a:r>
            <a:r>
              <a:rPr sz="1200" spc="-10" dirty="0">
                <a:latin typeface="Calibri"/>
                <a:cs typeface="Calibri"/>
              </a:rPr>
              <a:t> время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spc="-10" dirty="0">
                <a:latin typeface="Calibri"/>
                <a:cs typeface="Calibri"/>
              </a:rPr>
              <a:t>предусматривает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реализацию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основной образовательной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200" spc="-10" dirty="0">
                <a:latin typeface="Calibri"/>
                <a:cs typeface="Calibri"/>
              </a:rPr>
              <a:t>программы,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разработанной</a:t>
            </a:r>
            <a:r>
              <a:rPr sz="1200" spc="-50" dirty="0">
                <a:latin typeface="Calibri"/>
                <a:cs typeface="Calibri"/>
              </a:rPr>
              <a:t> с</a:t>
            </a:r>
            <a:endParaRPr sz="1200">
              <a:latin typeface="Calibri"/>
              <a:cs typeface="Calibri"/>
            </a:endParaRPr>
          </a:p>
          <a:p>
            <a:pPr marL="12700" marR="117475">
              <a:lnSpc>
                <a:spcPct val="901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учетом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специальных </a:t>
            </a:r>
            <a:r>
              <a:rPr sz="1200" dirty="0">
                <a:latin typeface="Calibri"/>
                <a:cs typeface="Calibri"/>
              </a:rPr>
              <a:t>ФГОС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примерных адаптированных</a:t>
            </a:r>
            <a:endParaRPr sz="1200">
              <a:latin typeface="Calibri"/>
              <a:cs typeface="Calibri"/>
            </a:endParaRPr>
          </a:p>
          <a:p>
            <a:pPr marL="12700" marR="328295">
              <a:lnSpc>
                <a:spcPts val="1300"/>
              </a:lnSpc>
              <a:spcBef>
                <a:spcPts val="15"/>
              </a:spcBef>
            </a:pPr>
            <a:r>
              <a:rPr sz="1200" spc="-10" dirty="0">
                <a:latin typeface="Calibri"/>
                <a:cs typeface="Calibri"/>
              </a:rPr>
              <a:t>образовательных программ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266" y="2768854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45792" y="1606169"/>
            <a:ext cx="2286000" cy="1357630"/>
            <a:chOff x="1645792" y="1606169"/>
            <a:chExt cx="2286000" cy="1357630"/>
          </a:xfrm>
        </p:grpSpPr>
        <p:sp>
          <p:nvSpPr>
            <p:cNvPr id="11" name="object 11"/>
            <p:cNvSpPr/>
            <p:nvPr/>
          </p:nvSpPr>
          <p:spPr>
            <a:xfrm>
              <a:off x="1664842" y="2016125"/>
              <a:ext cx="645795" cy="928369"/>
            </a:xfrm>
            <a:custGeom>
              <a:avLst/>
              <a:gdLst/>
              <a:ahLst/>
              <a:cxnLst/>
              <a:rect l="l" t="t" r="r" b="b"/>
              <a:pathLst>
                <a:path w="645794" h="928369">
                  <a:moveTo>
                    <a:pt x="0" y="928369"/>
                  </a:moveTo>
                  <a:lnTo>
                    <a:pt x="645794" y="0"/>
                  </a:lnTo>
                </a:path>
              </a:pathLst>
            </a:custGeom>
            <a:ln w="38099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0637" y="161251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1533906" y="0"/>
                  </a:moveTo>
                  <a:lnTo>
                    <a:pt x="80772" y="0"/>
                  </a:lnTo>
                  <a:lnTo>
                    <a:pt x="49345" y="6332"/>
                  </a:lnTo>
                  <a:lnTo>
                    <a:pt x="23669" y="23606"/>
                  </a:lnTo>
                  <a:lnTo>
                    <a:pt x="6351" y="49238"/>
                  </a:lnTo>
                  <a:lnTo>
                    <a:pt x="0" y="80644"/>
                  </a:lnTo>
                  <a:lnTo>
                    <a:pt x="0" y="726566"/>
                  </a:lnTo>
                  <a:lnTo>
                    <a:pt x="6351" y="757973"/>
                  </a:lnTo>
                  <a:lnTo>
                    <a:pt x="23669" y="783605"/>
                  </a:lnTo>
                  <a:lnTo>
                    <a:pt x="49345" y="800879"/>
                  </a:lnTo>
                  <a:lnTo>
                    <a:pt x="80772" y="807211"/>
                  </a:lnTo>
                  <a:lnTo>
                    <a:pt x="1533906" y="807211"/>
                  </a:lnTo>
                  <a:lnTo>
                    <a:pt x="1565332" y="800879"/>
                  </a:lnTo>
                  <a:lnTo>
                    <a:pt x="1591008" y="783605"/>
                  </a:lnTo>
                  <a:lnTo>
                    <a:pt x="1608326" y="757973"/>
                  </a:lnTo>
                  <a:lnTo>
                    <a:pt x="1614677" y="726566"/>
                  </a:lnTo>
                  <a:lnTo>
                    <a:pt x="1614677" y="80644"/>
                  </a:lnTo>
                  <a:lnTo>
                    <a:pt x="1608326" y="49238"/>
                  </a:lnTo>
                  <a:lnTo>
                    <a:pt x="1591008" y="23606"/>
                  </a:lnTo>
                  <a:lnTo>
                    <a:pt x="1565332" y="6332"/>
                  </a:lnTo>
                  <a:lnTo>
                    <a:pt x="1533906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0637" y="161251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0" y="80644"/>
                  </a:moveTo>
                  <a:lnTo>
                    <a:pt x="6351" y="49238"/>
                  </a:lnTo>
                  <a:lnTo>
                    <a:pt x="23669" y="23606"/>
                  </a:lnTo>
                  <a:lnTo>
                    <a:pt x="49345" y="6332"/>
                  </a:lnTo>
                  <a:lnTo>
                    <a:pt x="80772" y="0"/>
                  </a:lnTo>
                  <a:lnTo>
                    <a:pt x="1533906" y="0"/>
                  </a:lnTo>
                  <a:lnTo>
                    <a:pt x="1565332" y="6332"/>
                  </a:lnTo>
                  <a:lnTo>
                    <a:pt x="1591008" y="23606"/>
                  </a:lnTo>
                  <a:lnTo>
                    <a:pt x="1608326" y="49238"/>
                  </a:lnTo>
                  <a:lnTo>
                    <a:pt x="1614677" y="80644"/>
                  </a:lnTo>
                  <a:lnTo>
                    <a:pt x="1614677" y="726566"/>
                  </a:lnTo>
                  <a:lnTo>
                    <a:pt x="1608326" y="757973"/>
                  </a:lnTo>
                  <a:lnTo>
                    <a:pt x="1591008" y="783605"/>
                  </a:lnTo>
                  <a:lnTo>
                    <a:pt x="1565332" y="800879"/>
                  </a:lnTo>
                  <a:lnTo>
                    <a:pt x="1533906" y="807211"/>
                  </a:lnTo>
                  <a:lnTo>
                    <a:pt x="80772" y="807211"/>
                  </a:lnTo>
                  <a:lnTo>
                    <a:pt x="49345" y="800879"/>
                  </a:lnTo>
                  <a:lnTo>
                    <a:pt x="23669" y="783605"/>
                  </a:lnTo>
                  <a:lnTo>
                    <a:pt x="6351" y="757973"/>
                  </a:lnTo>
                  <a:lnTo>
                    <a:pt x="0" y="726566"/>
                  </a:lnTo>
                  <a:lnTo>
                    <a:pt x="0" y="806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29382" y="1705672"/>
            <a:ext cx="1339850" cy="5289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Ь Н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 Б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6265" y="677672"/>
            <a:ext cx="2286000" cy="1357630"/>
            <a:chOff x="3906265" y="677672"/>
            <a:chExt cx="2286000" cy="1357630"/>
          </a:xfrm>
        </p:grpSpPr>
        <p:sp>
          <p:nvSpPr>
            <p:cNvPr id="16" name="object 16"/>
            <p:cNvSpPr/>
            <p:nvPr/>
          </p:nvSpPr>
          <p:spPr>
            <a:xfrm>
              <a:off x="3925315" y="1087755"/>
              <a:ext cx="645795" cy="928369"/>
            </a:xfrm>
            <a:custGeom>
              <a:avLst/>
              <a:gdLst/>
              <a:ahLst/>
              <a:cxnLst/>
              <a:rect l="l" t="t" r="r" b="b"/>
              <a:pathLst>
                <a:path w="645795" h="928369">
                  <a:moveTo>
                    <a:pt x="0" y="928370"/>
                  </a:moveTo>
                  <a:lnTo>
                    <a:pt x="645795" y="0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1110" y="684022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1533905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726693"/>
                  </a:lnTo>
                  <a:lnTo>
                    <a:pt x="6351" y="758100"/>
                  </a:lnTo>
                  <a:lnTo>
                    <a:pt x="23669" y="783732"/>
                  </a:lnTo>
                  <a:lnTo>
                    <a:pt x="49345" y="801006"/>
                  </a:lnTo>
                  <a:lnTo>
                    <a:pt x="80772" y="807338"/>
                  </a:lnTo>
                  <a:lnTo>
                    <a:pt x="1533905" y="807338"/>
                  </a:lnTo>
                  <a:lnTo>
                    <a:pt x="1565312" y="801006"/>
                  </a:lnTo>
                  <a:lnTo>
                    <a:pt x="1590944" y="783732"/>
                  </a:lnTo>
                  <a:lnTo>
                    <a:pt x="1608218" y="758100"/>
                  </a:lnTo>
                  <a:lnTo>
                    <a:pt x="1614551" y="726693"/>
                  </a:lnTo>
                  <a:lnTo>
                    <a:pt x="1614551" y="80772"/>
                  </a:lnTo>
                  <a:lnTo>
                    <a:pt x="1608218" y="49345"/>
                  </a:lnTo>
                  <a:lnTo>
                    <a:pt x="1590944" y="23669"/>
                  </a:lnTo>
                  <a:lnTo>
                    <a:pt x="1565312" y="6351"/>
                  </a:lnTo>
                  <a:lnTo>
                    <a:pt x="1533905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1110" y="684022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533905" y="0"/>
                  </a:lnTo>
                  <a:lnTo>
                    <a:pt x="1565312" y="6351"/>
                  </a:lnTo>
                  <a:lnTo>
                    <a:pt x="1590944" y="23669"/>
                  </a:lnTo>
                  <a:lnTo>
                    <a:pt x="1608218" y="49345"/>
                  </a:lnTo>
                  <a:lnTo>
                    <a:pt x="1614551" y="80772"/>
                  </a:lnTo>
                  <a:lnTo>
                    <a:pt x="1614551" y="726693"/>
                  </a:lnTo>
                  <a:lnTo>
                    <a:pt x="1608218" y="758100"/>
                  </a:lnTo>
                  <a:lnTo>
                    <a:pt x="1590944" y="783732"/>
                  </a:lnTo>
                  <a:lnTo>
                    <a:pt x="1565312" y="801006"/>
                  </a:lnTo>
                  <a:lnTo>
                    <a:pt x="1533905" y="807338"/>
                  </a:lnTo>
                  <a:lnTo>
                    <a:pt x="80772" y="807338"/>
                  </a:lnTo>
                  <a:lnTo>
                    <a:pt x="49345" y="801006"/>
                  </a:lnTo>
                  <a:lnTo>
                    <a:pt x="23669" y="783732"/>
                  </a:lnTo>
                  <a:lnTo>
                    <a:pt x="6351" y="758100"/>
                  </a:lnTo>
                  <a:lnTo>
                    <a:pt x="0" y="726693"/>
                  </a:lnTo>
                  <a:lnTo>
                    <a:pt x="0" y="807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78044" y="957198"/>
            <a:ext cx="4025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06265" y="1606169"/>
            <a:ext cx="2286000" cy="820419"/>
            <a:chOff x="3906265" y="1606169"/>
            <a:chExt cx="2286000" cy="820419"/>
          </a:xfrm>
        </p:grpSpPr>
        <p:sp>
          <p:nvSpPr>
            <p:cNvPr id="21" name="object 21"/>
            <p:cNvSpPr/>
            <p:nvPr/>
          </p:nvSpPr>
          <p:spPr>
            <a:xfrm>
              <a:off x="3925315" y="2016125"/>
              <a:ext cx="645795" cy="0"/>
            </a:xfrm>
            <a:custGeom>
              <a:avLst/>
              <a:gdLst/>
              <a:ahLst/>
              <a:cxnLst/>
              <a:rect l="l" t="t" r="r" b="b"/>
              <a:pathLst>
                <a:path w="645795">
                  <a:moveTo>
                    <a:pt x="0" y="0"/>
                  </a:moveTo>
                  <a:lnTo>
                    <a:pt x="645795" y="0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1110" y="161251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1533905" y="0"/>
                  </a:moveTo>
                  <a:lnTo>
                    <a:pt x="80772" y="0"/>
                  </a:lnTo>
                  <a:lnTo>
                    <a:pt x="49345" y="6332"/>
                  </a:lnTo>
                  <a:lnTo>
                    <a:pt x="23669" y="23606"/>
                  </a:lnTo>
                  <a:lnTo>
                    <a:pt x="6351" y="49238"/>
                  </a:lnTo>
                  <a:lnTo>
                    <a:pt x="0" y="80644"/>
                  </a:lnTo>
                  <a:lnTo>
                    <a:pt x="0" y="726566"/>
                  </a:lnTo>
                  <a:lnTo>
                    <a:pt x="6351" y="757973"/>
                  </a:lnTo>
                  <a:lnTo>
                    <a:pt x="23669" y="783605"/>
                  </a:lnTo>
                  <a:lnTo>
                    <a:pt x="49345" y="800879"/>
                  </a:lnTo>
                  <a:lnTo>
                    <a:pt x="80772" y="807211"/>
                  </a:lnTo>
                  <a:lnTo>
                    <a:pt x="1533905" y="807211"/>
                  </a:lnTo>
                  <a:lnTo>
                    <a:pt x="1565312" y="800879"/>
                  </a:lnTo>
                  <a:lnTo>
                    <a:pt x="1590944" y="783605"/>
                  </a:lnTo>
                  <a:lnTo>
                    <a:pt x="1608218" y="757973"/>
                  </a:lnTo>
                  <a:lnTo>
                    <a:pt x="1614551" y="726566"/>
                  </a:lnTo>
                  <a:lnTo>
                    <a:pt x="1614551" y="80644"/>
                  </a:lnTo>
                  <a:lnTo>
                    <a:pt x="1608218" y="49238"/>
                  </a:lnTo>
                  <a:lnTo>
                    <a:pt x="1590944" y="23606"/>
                  </a:lnTo>
                  <a:lnTo>
                    <a:pt x="1565312" y="6332"/>
                  </a:lnTo>
                  <a:lnTo>
                    <a:pt x="1533905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1110" y="161251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19">
                  <a:moveTo>
                    <a:pt x="0" y="80644"/>
                  </a:moveTo>
                  <a:lnTo>
                    <a:pt x="6351" y="49238"/>
                  </a:lnTo>
                  <a:lnTo>
                    <a:pt x="23669" y="23606"/>
                  </a:lnTo>
                  <a:lnTo>
                    <a:pt x="49345" y="6332"/>
                  </a:lnTo>
                  <a:lnTo>
                    <a:pt x="80772" y="0"/>
                  </a:lnTo>
                  <a:lnTo>
                    <a:pt x="1533905" y="0"/>
                  </a:lnTo>
                  <a:lnTo>
                    <a:pt x="1565312" y="6332"/>
                  </a:lnTo>
                  <a:lnTo>
                    <a:pt x="1590944" y="23606"/>
                  </a:lnTo>
                  <a:lnTo>
                    <a:pt x="1608218" y="49238"/>
                  </a:lnTo>
                  <a:lnTo>
                    <a:pt x="1614551" y="80644"/>
                  </a:lnTo>
                  <a:lnTo>
                    <a:pt x="1614551" y="726566"/>
                  </a:lnTo>
                  <a:lnTo>
                    <a:pt x="1608218" y="757973"/>
                  </a:lnTo>
                  <a:lnTo>
                    <a:pt x="1590944" y="783605"/>
                  </a:lnTo>
                  <a:lnTo>
                    <a:pt x="1565312" y="800879"/>
                  </a:lnTo>
                  <a:lnTo>
                    <a:pt x="1533905" y="807211"/>
                  </a:lnTo>
                  <a:lnTo>
                    <a:pt x="80772" y="807211"/>
                  </a:lnTo>
                  <a:lnTo>
                    <a:pt x="49345" y="800879"/>
                  </a:lnTo>
                  <a:lnTo>
                    <a:pt x="23669" y="783605"/>
                  </a:lnTo>
                  <a:lnTo>
                    <a:pt x="6351" y="757973"/>
                  </a:lnTo>
                  <a:lnTo>
                    <a:pt x="0" y="726566"/>
                  </a:lnTo>
                  <a:lnTo>
                    <a:pt x="0" y="806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55058" y="1613661"/>
            <a:ext cx="1447800" cy="7677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93675" marR="185420" indent="-1270" algn="ctr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Стандарт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335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интеллектуальными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ts val="1495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нарушениями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06265" y="1997075"/>
            <a:ext cx="2286000" cy="1357630"/>
            <a:chOff x="3906265" y="1997075"/>
            <a:chExt cx="2286000" cy="1357630"/>
          </a:xfrm>
        </p:grpSpPr>
        <p:sp>
          <p:nvSpPr>
            <p:cNvPr id="26" name="object 26"/>
            <p:cNvSpPr/>
            <p:nvPr/>
          </p:nvSpPr>
          <p:spPr>
            <a:xfrm>
              <a:off x="3925315" y="2016125"/>
              <a:ext cx="645795" cy="928369"/>
            </a:xfrm>
            <a:custGeom>
              <a:avLst/>
              <a:gdLst/>
              <a:ahLst/>
              <a:cxnLst/>
              <a:rect l="l" t="t" r="r" b="b"/>
              <a:pathLst>
                <a:path w="645795" h="928369">
                  <a:moveTo>
                    <a:pt x="0" y="0"/>
                  </a:moveTo>
                  <a:lnTo>
                    <a:pt x="645795" y="928369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1110" y="2540888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1533905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726567"/>
                  </a:lnTo>
                  <a:lnTo>
                    <a:pt x="6351" y="757993"/>
                  </a:lnTo>
                  <a:lnTo>
                    <a:pt x="23669" y="783669"/>
                  </a:lnTo>
                  <a:lnTo>
                    <a:pt x="49345" y="800987"/>
                  </a:lnTo>
                  <a:lnTo>
                    <a:pt x="80772" y="807338"/>
                  </a:lnTo>
                  <a:lnTo>
                    <a:pt x="1533905" y="807338"/>
                  </a:lnTo>
                  <a:lnTo>
                    <a:pt x="1565312" y="800987"/>
                  </a:lnTo>
                  <a:lnTo>
                    <a:pt x="1590944" y="783669"/>
                  </a:lnTo>
                  <a:lnTo>
                    <a:pt x="1608218" y="757993"/>
                  </a:lnTo>
                  <a:lnTo>
                    <a:pt x="1614551" y="726567"/>
                  </a:lnTo>
                  <a:lnTo>
                    <a:pt x="1614551" y="80772"/>
                  </a:lnTo>
                  <a:lnTo>
                    <a:pt x="1608218" y="49345"/>
                  </a:lnTo>
                  <a:lnTo>
                    <a:pt x="1590944" y="23669"/>
                  </a:lnTo>
                  <a:lnTo>
                    <a:pt x="1565312" y="6351"/>
                  </a:lnTo>
                  <a:lnTo>
                    <a:pt x="1533905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1110" y="2540888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533905" y="0"/>
                  </a:lnTo>
                  <a:lnTo>
                    <a:pt x="1565312" y="6351"/>
                  </a:lnTo>
                  <a:lnTo>
                    <a:pt x="1590944" y="23669"/>
                  </a:lnTo>
                  <a:lnTo>
                    <a:pt x="1608218" y="49345"/>
                  </a:lnTo>
                  <a:lnTo>
                    <a:pt x="1614551" y="80772"/>
                  </a:lnTo>
                  <a:lnTo>
                    <a:pt x="1614551" y="726567"/>
                  </a:lnTo>
                  <a:lnTo>
                    <a:pt x="1608218" y="757993"/>
                  </a:lnTo>
                  <a:lnTo>
                    <a:pt x="1590944" y="783669"/>
                  </a:lnTo>
                  <a:lnTo>
                    <a:pt x="1565312" y="800987"/>
                  </a:lnTo>
                  <a:lnTo>
                    <a:pt x="1533905" y="807338"/>
                  </a:lnTo>
                  <a:lnTo>
                    <a:pt x="80772" y="807338"/>
                  </a:lnTo>
                  <a:lnTo>
                    <a:pt x="49345" y="800987"/>
                  </a:lnTo>
                  <a:lnTo>
                    <a:pt x="23669" y="783669"/>
                  </a:lnTo>
                  <a:lnTo>
                    <a:pt x="6351" y="757993"/>
                  </a:lnTo>
                  <a:lnTo>
                    <a:pt x="0" y="726567"/>
                  </a:lnTo>
                  <a:lnTo>
                    <a:pt x="0" y="807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677917" y="2723768"/>
            <a:ext cx="140144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22250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Стандарт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ОВЗ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45792" y="2925445"/>
            <a:ext cx="2286000" cy="1357630"/>
            <a:chOff x="1645792" y="2925445"/>
            <a:chExt cx="2286000" cy="1357630"/>
          </a:xfrm>
        </p:grpSpPr>
        <p:sp>
          <p:nvSpPr>
            <p:cNvPr id="31" name="object 31"/>
            <p:cNvSpPr/>
            <p:nvPr/>
          </p:nvSpPr>
          <p:spPr>
            <a:xfrm>
              <a:off x="1664842" y="2944495"/>
              <a:ext cx="645795" cy="929005"/>
            </a:xfrm>
            <a:custGeom>
              <a:avLst/>
              <a:gdLst/>
              <a:ahLst/>
              <a:cxnLst/>
              <a:rect l="l" t="t" r="r" b="b"/>
              <a:pathLst>
                <a:path w="645794" h="929004">
                  <a:moveTo>
                    <a:pt x="0" y="0"/>
                  </a:moveTo>
                  <a:lnTo>
                    <a:pt x="645794" y="928497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10637" y="346925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153390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726592"/>
                  </a:lnTo>
                  <a:lnTo>
                    <a:pt x="6351" y="758018"/>
                  </a:lnTo>
                  <a:lnTo>
                    <a:pt x="23669" y="783680"/>
                  </a:lnTo>
                  <a:lnTo>
                    <a:pt x="49345" y="800982"/>
                  </a:lnTo>
                  <a:lnTo>
                    <a:pt x="80772" y="807326"/>
                  </a:lnTo>
                  <a:lnTo>
                    <a:pt x="1533906" y="807326"/>
                  </a:lnTo>
                  <a:lnTo>
                    <a:pt x="1565332" y="800982"/>
                  </a:lnTo>
                  <a:lnTo>
                    <a:pt x="1591008" y="783680"/>
                  </a:lnTo>
                  <a:lnTo>
                    <a:pt x="1608326" y="758018"/>
                  </a:lnTo>
                  <a:lnTo>
                    <a:pt x="1614677" y="726592"/>
                  </a:lnTo>
                  <a:lnTo>
                    <a:pt x="1614677" y="80772"/>
                  </a:lnTo>
                  <a:lnTo>
                    <a:pt x="1608326" y="49345"/>
                  </a:lnTo>
                  <a:lnTo>
                    <a:pt x="1591008" y="23669"/>
                  </a:lnTo>
                  <a:lnTo>
                    <a:pt x="1565332" y="6351"/>
                  </a:lnTo>
                  <a:lnTo>
                    <a:pt x="153390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10637" y="346925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533906" y="0"/>
                  </a:lnTo>
                  <a:lnTo>
                    <a:pt x="1565332" y="6351"/>
                  </a:lnTo>
                  <a:lnTo>
                    <a:pt x="1591008" y="23669"/>
                  </a:lnTo>
                  <a:lnTo>
                    <a:pt x="1608326" y="49345"/>
                  </a:lnTo>
                  <a:lnTo>
                    <a:pt x="1614677" y="80772"/>
                  </a:lnTo>
                  <a:lnTo>
                    <a:pt x="1614677" y="726592"/>
                  </a:lnTo>
                  <a:lnTo>
                    <a:pt x="1608326" y="758018"/>
                  </a:lnTo>
                  <a:lnTo>
                    <a:pt x="1591008" y="783680"/>
                  </a:lnTo>
                  <a:lnTo>
                    <a:pt x="1565332" y="800982"/>
                  </a:lnTo>
                  <a:lnTo>
                    <a:pt x="1533906" y="807326"/>
                  </a:lnTo>
                  <a:lnTo>
                    <a:pt x="80772" y="807326"/>
                  </a:lnTo>
                  <a:lnTo>
                    <a:pt x="49345" y="800982"/>
                  </a:lnTo>
                  <a:lnTo>
                    <a:pt x="23669" y="783680"/>
                  </a:lnTo>
                  <a:lnTo>
                    <a:pt x="6351" y="758018"/>
                  </a:lnTo>
                  <a:lnTo>
                    <a:pt x="0" y="726592"/>
                  </a:lnTo>
                  <a:lnTo>
                    <a:pt x="0" y="807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484247" y="3563414"/>
            <a:ext cx="1228090" cy="5289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2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06265" y="3462909"/>
            <a:ext cx="2286000" cy="820419"/>
            <a:chOff x="3906265" y="3462909"/>
            <a:chExt cx="2286000" cy="820419"/>
          </a:xfrm>
        </p:grpSpPr>
        <p:sp>
          <p:nvSpPr>
            <p:cNvPr id="36" name="object 36"/>
            <p:cNvSpPr/>
            <p:nvPr/>
          </p:nvSpPr>
          <p:spPr>
            <a:xfrm>
              <a:off x="3925315" y="3872992"/>
              <a:ext cx="645795" cy="0"/>
            </a:xfrm>
            <a:custGeom>
              <a:avLst/>
              <a:gdLst/>
              <a:ahLst/>
              <a:cxnLst/>
              <a:rect l="l" t="t" r="r" b="b"/>
              <a:pathLst>
                <a:path w="645795">
                  <a:moveTo>
                    <a:pt x="0" y="0"/>
                  </a:moveTo>
                  <a:lnTo>
                    <a:pt x="645795" y="0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1110" y="346925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1533905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726592"/>
                  </a:lnTo>
                  <a:lnTo>
                    <a:pt x="6351" y="758018"/>
                  </a:lnTo>
                  <a:lnTo>
                    <a:pt x="23669" y="783680"/>
                  </a:lnTo>
                  <a:lnTo>
                    <a:pt x="49345" y="800982"/>
                  </a:lnTo>
                  <a:lnTo>
                    <a:pt x="80772" y="807326"/>
                  </a:lnTo>
                  <a:lnTo>
                    <a:pt x="1533905" y="807326"/>
                  </a:lnTo>
                  <a:lnTo>
                    <a:pt x="1565312" y="800982"/>
                  </a:lnTo>
                  <a:lnTo>
                    <a:pt x="1590944" y="783680"/>
                  </a:lnTo>
                  <a:lnTo>
                    <a:pt x="1608218" y="758018"/>
                  </a:lnTo>
                  <a:lnTo>
                    <a:pt x="1614551" y="726592"/>
                  </a:lnTo>
                  <a:lnTo>
                    <a:pt x="1614551" y="80772"/>
                  </a:lnTo>
                  <a:lnTo>
                    <a:pt x="1608218" y="49345"/>
                  </a:lnTo>
                  <a:lnTo>
                    <a:pt x="1590944" y="23669"/>
                  </a:lnTo>
                  <a:lnTo>
                    <a:pt x="1565312" y="6351"/>
                  </a:lnTo>
                  <a:lnTo>
                    <a:pt x="153390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71110" y="3469259"/>
              <a:ext cx="1614805" cy="807720"/>
            </a:xfrm>
            <a:custGeom>
              <a:avLst/>
              <a:gdLst/>
              <a:ahLst/>
              <a:cxnLst/>
              <a:rect l="l" t="t" r="r" b="b"/>
              <a:pathLst>
                <a:path w="1614804" h="807720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533905" y="0"/>
                  </a:lnTo>
                  <a:lnTo>
                    <a:pt x="1565312" y="6351"/>
                  </a:lnTo>
                  <a:lnTo>
                    <a:pt x="1590944" y="23669"/>
                  </a:lnTo>
                  <a:lnTo>
                    <a:pt x="1608218" y="49345"/>
                  </a:lnTo>
                  <a:lnTo>
                    <a:pt x="1614551" y="80772"/>
                  </a:lnTo>
                  <a:lnTo>
                    <a:pt x="1614551" y="726592"/>
                  </a:lnTo>
                  <a:lnTo>
                    <a:pt x="1608218" y="758018"/>
                  </a:lnTo>
                  <a:lnTo>
                    <a:pt x="1590944" y="783680"/>
                  </a:lnTo>
                  <a:lnTo>
                    <a:pt x="1565312" y="800982"/>
                  </a:lnTo>
                  <a:lnTo>
                    <a:pt x="1533905" y="807326"/>
                  </a:lnTo>
                  <a:lnTo>
                    <a:pt x="80772" y="807326"/>
                  </a:lnTo>
                  <a:lnTo>
                    <a:pt x="49345" y="800982"/>
                  </a:lnTo>
                  <a:lnTo>
                    <a:pt x="23669" y="783680"/>
                  </a:lnTo>
                  <a:lnTo>
                    <a:pt x="6351" y="758018"/>
                  </a:lnTo>
                  <a:lnTo>
                    <a:pt x="0" y="726592"/>
                  </a:lnTo>
                  <a:lnTo>
                    <a:pt x="0" y="807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6978" y="3471164"/>
            <a:ext cx="1202690" cy="76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495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Требования</a:t>
            </a:r>
            <a:endParaRPr sz="1300">
              <a:latin typeface="Calibri"/>
              <a:cs typeface="Calibri"/>
            </a:endParaRPr>
          </a:p>
          <a:p>
            <a:pPr marL="12065" marR="5080" indent="1270" algn="ctr">
              <a:lnSpc>
                <a:spcPts val="1430"/>
              </a:lnSpc>
              <a:spcBef>
                <a:spcPts val="9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содержащиеся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адаптированных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ПООП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85291" y="309118"/>
            <a:ext cx="3391535" cy="3722370"/>
            <a:chOff x="685291" y="309118"/>
            <a:chExt cx="3391535" cy="3722370"/>
          </a:xfrm>
        </p:grpSpPr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900" y="2772156"/>
              <a:ext cx="324612" cy="3261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575" y="2840354"/>
              <a:ext cx="190500" cy="190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087" y="1857756"/>
              <a:ext cx="324612" cy="3261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9524" y="1925954"/>
              <a:ext cx="190500" cy="190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2087" y="3706368"/>
              <a:ext cx="324612" cy="3246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9524" y="3773804"/>
              <a:ext cx="190500" cy="19047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291" y="309118"/>
              <a:ext cx="2021458" cy="414020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7582154" y="261874"/>
            <a:ext cx="884555" cy="824230"/>
            <a:chOff x="7582154" y="261874"/>
            <a:chExt cx="884555" cy="824230"/>
          </a:xfrm>
        </p:grpSpPr>
        <p:sp>
          <p:nvSpPr>
            <p:cNvPr id="49" name="object 49"/>
            <p:cNvSpPr/>
            <p:nvPr/>
          </p:nvSpPr>
          <p:spPr>
            <a:xfrm>
              <a:off x="7582154" y="261873"/>
              <a:ext cx="884555" cy="824230"/>
            </a:xfrm>
            <a:custGeom>
              <a:avLst/>
              <a:gdLst/>
              <a:ahLst/>
              <a:cxnLst/>
              <a:rect l="l" t="t" r="r" b="b"/>
              <a:pathLst>
                <a:path w="884554" h="824230">
                  <a:moveTo>
                    <a:pt x="832358" y="707263"/>
                  </a:moveTo>
                  <a:lnTo>
                    <a:pt x="498856" y="85344"/>
                  </a:lnTo>
                  <a:lnTo>
                    <a:pt x="467360" y="56769"/>
                  </a:lnTo>
                  <a:lnTo>
                    <a:pt x="442087" y="51816"/>
                  </a:lnTo>
                  <a:lnTo>
                    <a:pt x="433324" y="52324"/>
                  </a:lnTo>
                  <a:lnTo>
                    <a:pt x="395732" y="71247"/>
                  </a:lnTo>
                  <a:lnTo>
                    <a:pt x="235077" y="358013"/>
                  </a:lnTo>
                  <a:lnTo>
                    <a:pt x="233553" y="362077"/>
                  </a:lnTo>
                  <a:lnTo>
                    <a:pt x="233553" y="365760"/>
                  </a:lnTo>
                  <a:lnTo>
                    <a:pt x="408051" y="97790"/>
                  </a:lnTo>
                  <a:lnTo>
                    <a:pt x="411861" y="92075"/>
                  </a:lnTo>
                  <a:lnTo>
                    <a:pt x="442087" y="77724"/>
                  </a:lnTo>
                  <a:lnTo>
                    <a:pt x="449072" y="78232"/>
                  </a:lnTo>
                  <a:lnTo>
                    <a:pt x="801751" y="688467"/>
                  </a:lnTo>
                  <a:lnTo>
                    <a:pt x="806450" y="707263"/>
                  </a:lnTo>
                  <a:lnTo>
                    <a:pt x="805688" y="715010"/>
                  </a:lnTo>
                  <a:lnTo>
                    <a:pt x="775462" y="745236"/>
                  </a:lnTo>
                  <a:lnTo>
                    <a:pt x="767715" y="746125"/>
                  </a:lnTo>
                  <a:lnTo>
                    <a:pt x="116586" y="746125"/>
                  </a:lnTo>
                  <a:lnTo>
                    <a:pt x="80772" y="722630"/>
                  </a:lnTo>
                  <a:lnTo>
                    <a:pt x="77724" y="707263"/>
                  </a:lnTo>
                  <a:lnTo>
                    <a:pt x="78105" y="700786"/>
                  </a:lnTo>
                  <a:lnTo>
                    <a:pt x="79883" y="694690"/>
                  </a:lnTo>
                  <a:lnTo>
                    <a:pt x="82423" y="688467"/>
                  </a:lnTo>
                  <a:lnTo>
                    <a:pt x="232918" y="416052"/>
                  </a:lnTo>
                  <a:lnTo>
                    <a:pt x="234188" y="411988"/>
                  </a:lnTo>
                  <a:lnTo>
                    <a:pt x="223647" y="396875"/>
                  </a:lnTo>
                  <a:lnTo>
                    <a:pt x="219710" y="396875"/>
                  </a:lnTo>
                  <a:lnTo>
                    <a:pt x="59817" y="676148"/>
                  </a:lnTo>
                  <a:lnTo>
                    <a:pt x="51816" y="707263"/>
                  </a:lnTo>
                  <a:lnTo>
                    <a:pt x="52832" y="717677"/>
                  </a:lnTo>
                  <a:lnTo>
                    <a:pt x="70866" y="752983"/>
                  </a:lnTo>
                  <a:lnTo>
                    <a:pt x="106172" y="771398"/>
                  </a:lnTo>
                  <a:lnTo>
                    <a:pt x="116586" y="772033"/>
                  </a:lnTo>
                  <a:lnTo>
                    <a:pt x="767715" y="772033"/>
                  </a:lnTo>
                  <a:lnTo>
                    <a:pt x="806069" y="759460"/>
                  </a:lnTo>
                  <a:lnTo>
                    <a:pt x="828929" y="727583"/>
                  </a:lnTo>
                  <a:lnTo>
                    <a:pt x="831342" y="717677"/>
                  </a:lnTo>
                  <a:lnTo>
                    <a:pt x="832358" y="707263"/>
                  </a:lnTo>
                  <a:close/>
                </a:path>
                <a:path w="884554" h="824230">
                  <a:moveTo>
                    <a:pt x="884174" y="707263"/>
                  </a:moveTo>
                  <a:lnTo>
                    <a:pt x="874903" y="661670"/>
                  </a:lnTo>
                  <a:lnTo>
                    <a:pt x="858266" y="629920"/>
                  </a:lnTo>
                  <a:lnTo>
                    <a:pt x="858266" y="707263"/>
                  </a:lnTo>
                  <a:lnTo>
                    <a:pt x="857504" y="719582"/>
                  </a:lnTo>
                  <a:lnTo>
                    <a:pt x="839597" y="762762"/>
                  </a:lnTo>
                  <a:lnTo>
                    <a:pt x="803021" y="790829"/>
                  </a:lnTo>
                  <a:lnTo>
                    <a:pt x="767715" y="798195"/>
                  </a:lnTo>
                  <a:lnTo>
                    <a:pt x="116586" y="798195"/>
                  </a:lnTo>
                  <a:lnTo>
                    <a:pt x="70866" y="785368"/>
                  </a:lnTo>
                  <a:lnTo>
                    <a:pt x="38227" y="752983"/>
                  </a:lnTo>
                  <a:lnTo>
                    <a:pt x="25908" y="707263"/>
                  </a:lnTo>
                  <a:lnTo>
                    <a:pt x="26543" y="696087"/>
                  </a:lnTo>
                  <a:lnTo>
                    <a:pt x="362458" y="73025"/>
                  </a:lnTo>
                  <a:lnTo>
                    <a:pt x="391414" y="41275"/>
                  </a:lnTo>
                  <a:lnTo>
                    <a:pt x="431165" y="26670"/>
                  </a:lnTo>
                  <a:lnTo>
                    <a:pt x="442087" y="25781"/>
                  </a:lnTo>
                  <a:lnTo>
                    <a:pt x="453136" y="26670"/>
                  </a:lnTo>
                  <a:lnTo>
                    <a:pt x="492887" y="41275"/>
                  </a:lnTo>
                  <a:lnTo>
                    <a:pt x="521716" y="73025"/>
                  </a:lnTo>
                  <a:lnTo>
                    <a:pt x="846836" y="663702"/>
                  </a:lnTo>
                  <a:lnTo>
                    <a:pt x="858266" y="707263"/>
                  </a:lnTo>
                  <a:lnTo>
                    <a:pt x="858266" y="629920"/>
                  </a:lnTo>
                  <a:lnTo>
                    <a:pt x="544195" y="60325"/>
                  </a:lnTo>
                  <a:lnTo>
                    <a:pt x="514946" y="25781"/>
                  </a:lnTo>
                  <a:lnTo>
                    <a:pt x="511810" y="23114"/>
                  </a:lnTo>
                  <a:lnTo>
                    <a:pt x="466979" y="2667"/>
                  </a:lnTo>
                  <a:lnTo>
                    <a:pt x="442087" y="0"/>
                  </a:lnTo>
                  <a:lnTo>
                    <a:pt x="429641" y="508"/>
                  </a:lnTo>
                  <a:lnTo>
                    <a:pt x="382905" y="16002"/>
                  </a:lnTo>
                  <a:lnTo>
                    <a:pt x="346710" y="49657"/>
                  </a:lnTo>
                  <a:lnTo>
                    <a:pt x="14478" y="650875"/>
                  </a:lnTo>
                  <a:lnTo>
                    <a:pt x="381" y="695452"/>
                  </a:lnTo>
                  <a:lnTo>
                    <a:pt x="0" y="707263"/>
                  </a:lnTo>
                  <a:lnTo>
                    <a:pt x="889" y="720852"/>
                  </a:lnTo>
                  <a:lnTo>
                    <a:pt x="11811" y="758444"/>
                  </a:lnTo>
                  <a:lnTo>
                    <a:pt x="34290" y="789686"/>
                  </a:lnTo>
                  <a:lnTo>
                    <a:pt x="65405" y="811911"/>
                  </a:lnTo>
                  <a:lnTo>
                    <a:pt x="102997" y="822960"/>
                  </a:lnTo>
                  <a:lnTo>
                    <a:pt x="116586" y="823849"/>
                  </a:lnTo>
                  <a:lnTo>
                    <a:pt x="767715" y="823849"/>
                  </a:lnTo>
                  <a:lnTo>
                    <a:pt x="807212" y="817118"/>
                  </a:lnTo>
                  <a:lnTo>
                    <a:pt x="840613" y="798322"/>
                  </a:lnTo>
                  <a:lnTo>
                    <a:pt x="840740" y="798195"/>
                  </a:lnTo>
                  <a:lnTo>
                    <a:pt x="849884" y="789686"/>
                  </a:lnTo>
                  <a:lnTo>
                    <a:pt x="872363" y="758444"/>
                  </a:lnTo>
                  <a:lnTo>
                    <a:pt x="883412" y="720852"/>
                  </a:lnTo>
                  <a:lnTo>
                    <a:pt x="884174" y="707263"/>
                  </a:lnTo>
                  <a:close/>
                </a:path>
              </a:pathLst>
            </a:custGeom>
            <a:solidFill>
              <a:srgbClr val="F0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5379" y="852550"/>
              <a:ext cx="77724" cy="7772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985379" y="541655"/>
              <a:ext cx="78105" cy="285115"/>
            </a:xfrm>
            <a:custGeom>
              <a:avLst/>
              <a:gdLst/>
              <a:ahLst/>
              <a:cxnLst/>
              <a:rect l="l" t="t" r="r" b="b"/>
              <a:pathLst>
                <a:path w="78104" h="285115">
                  <a:moveTo>
                    <a:pt x="38862" y="0"/>
                  </a:moveTo>
                  <a:lnTo>
                    <a:pt x="3048" y="23749"/>
                  </a:lnTo>
                  <a:lnTo>
                    <a:pt x="0" y="38862"/>
                  </a:lnTo>
                  <a:lnTo>
                    <a:pt x="0" y="246125"/>
                  </a:lnTo>
                  <a:lnTo>
                    <a:pt x="23749" y="281940"/>
                  </a:lnTo>
                  <a:lnTo>
                    <a:pt x="38862" y="284988"/>
                  </a:lnTo>
                  <a:lnTo>
                    <a:pt x="46609" y="284099"/>
                  </a:lnTo>
                  <a:lnTo>
                    <a:pt x="75331" y="259080"/>
                  </a:lnTo>
                  <a:lnTo>
                    <a:pt x="38862" y="259080"/>
                  </a:lnTo>
                  <a:lnTo>
                    <a:pt x="34798" y="258445"/>
                  </a:lnTo>
                  <a:lnTo>
                    <a:pt x="31115" y="256540"/>
                  </a:lnTo>
                  <a:lnTo>
                    <a:pt x="28575" y="253873"/>
                  </a:lnTo>
                  <a:lnTo>
                    <a:pt x="26543" y="250190"/>
                  </a:lnTo>
                  <a:lnTo>
                    <a:pt x="25907" y="246125"/>
                  </a:lnTo>
                  <a:lnTo>
                    <a:pt x="25907" y="38862"/>
                  </a:lnTo>
                  <a:lnTo>
                    <a:pt x="38862" y="25908"/>
                  </a:lnTo>
                  <a:lnTo>
                    <a:pt x="75308" y="25908"/>
                  </a:lnTo>
                  <a:lnTo>
                    <a:pt x="74675" y="23749"/>
                  </a:lnTo>
                  <a:lnTo>
                    <a:pt x="46609" y="889"/>
                  </a:lnTo>
                  <a:lnTo>
                    <a:pt x="38862" y="0"/>
                  </a:lnTo>
                  <a:close/>
                </a:path>
                <a:path w="78104" h="285115">
                  <a:moveTo>
                    <a:pt x="75308" y="25908"/>
                  </a:moveTo>
                  <a:lnTo>
                    <a:pt x="38862" y="25908"/>
                  </a:lnTo>
                  <a:lnTo>
                    <a:pt x="42925" y="26543"/>
                  </a:lnTo>
                  <a:lnTo>
                    <a:pt x="46609" y="28575"/>
                  </a:lnTo>
                  <a:lnTo>
                    <a:pt x="49275" y="31115"/>
                  </a:lnTo>
                  <a:lnTo>
                    <a:pt x="51180" y="34798"/>
                  </a:lnTo>
                  <a:lnTo>
                    <a:pt x="51816" y="38862"/>
                  </a:lnTo>
                  <a:lnTo>
                    <a:pt x="51816" y="246125"/>
                  </a:lnTo>
                  <a:lnTo>
                    <a:pt x="38862" y="259080"/>
                  </a:lnTo>
                  <a:lnTo>
                    <a:pt x="75331" y="259080"/>
                  </a:lnTo>
                  <a:lnTo>
                    <a:pt x="76835" y="254127"/>
                  </a:lnTo>
                  <a:lnTo>
                    <a:pt x="77724" y="246125"/>
                  </a:lnTo>
                  <a:lnTo>
                    <a:pt x="77724" y="38862"/>
                  </a:lnTo>
                  <a:lnTo>
                    <a:pt x="76835" y="31115"/>
                  </a:lnTo>
                  <a:lnTo>
                    <a:pt x="75308" y="25908"/>
                  </a:lnTo>
                  <a:close/>
                </a:path>
              </a:pathLst>
            </a:custGeom>
            <a:solidFill>
              <a:srgbClr val="F04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062978" y="1565147"/>
            <a:ext cx="270510" cy="269240"/>
            <a:chOff x="7062978" y="1565147"/>
            <a:chExt cx="270510" cy="269240"/>
          </a:xfrm>
        </p:grpSpPr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4728" y="1691893"/>
              <a:ext cx="110744" cy="11087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62978" y="1565147"/>
              <a:ext cx="270510" cy="269240"/>
            </a:xfrm>
            <a:custGeom>
              <a:avLst/>
              <a:gdLst/>
              <a:ahLst/>
              <a:cxnLst/>
              <a:rect l="l" t="t" r="r" b="b"/>
              <a:pathLst>
                <a:path w="270509" h="269239">
                  <a:moveTo>
                    <a:pt x="94996" y="0"/>
                  </a:moveTo>
                  <a:lnTo>
                    <a:pt x="39624" y="0"/>
                  </a:lnTo>
                  <a:lnTo>
                    <a:pt x="39624" y="15239"/>
                  </a:lnTo>
                  <a:lnTo>
                    <a:pt x="79248" y="15239"/>
                  </a:lnTo>
                  <a:lnTo>
                    <a:pt x="79248" y="96519"/>
                  </a:lnTo>
                  <a:lnTo>
                    <a:pt x="72644" y="96519"/>
                  </a:lnTo>
                  <a:lnTo>
                    <a:pt x="66167" y="97789"/>
                  </a:lnTo>
                  <a:lnTo>
                    <a:pt x="32257" y="115569"/>
                  </a:lnTo>
                  <a:lnTo>
                    <a:pt x="22987" y="124460"/>
                  </a:lnTo>
                  <a:lnTo>
                    <a:pt x="18796" y="128269"/>
                  </a:lnTo>
                  <a:lnTo>
                    <a:pt x="15113" y="133350"/>
                  </a:lnTo>
                  <a:lnTo>
                    <a:pt x="11683" y="139700"/>
                  </a:lnTo>
                  <a:lnTo>
                    <a:pt x="8763" y="144779"/>
                  </a:lnTo>
                  <a:lnTo>
                    <a:pt x="0" y="182879"/>
                  </a:lnTo>
                  <a:lnTo>
                    <a:pt x="253" y="189229"/>
                  </a:lnTo>
                  <a:lnTo>
                    <a:pt x="1143" y="196850"/>
                  </a:lnTo>
                  <a:lnTo>
                    <a:pt x="2413" y="203200"/>
                  </a:lnTo>
                  <a:lnTo>
                    <a:pt x="4064" y="209550"/>
                  </a:lnTo>
                  <a:lnTo>
                    <a:pt x="6223" y="214629"/>
                  </a:lnTo>
                  <a:lnTo>
                    <a:pt x="8890" y="220979"/>
                  </a:lnTo>
                  <a:lnTo>
                    <a:pt x="32639" y="250189"/>
                  </a:lnTo>
                  <a:lnTo>
                    <a:pt x="37719" y="255269"/>
                  </a:lnTo>
                  <a:lnTo>
                    <a:pt x="43179" y="257810"/>
                  </a:lnTo>
                  <a:lnTo>
                    <a:pt x="48895" y="261619"/>
                  </a:lnTo>
                  <a:lnTo>
                    <a:pt x="54737" y="264160"/>
                  </a:lnTo>
                  <a:lnTo>
                    <a:pt x="60832" y="265429"/>
                  </a:lnTo>
                  <a:lnTo>
                    <a:pt x="67182" y="267969"/>
                  </a:lnTo>
                  <a:lnTo>
                    <a:pt x="73660" y="269239"/>
                  </a:lnTo>
                  <a:lnTo>
                    <a:pt x="100583" y="269239"/>
                  </a:lnTo>
                  <a:lnTo>
                    <a:pt x="107061" y="267969"/>
                  </a:lnTo>
                  <a:lnTo>
                    <a:pt x="113411" y="265429"/>
                  </a:lnTo>
                  <a:lnTo>
                    <a:pt x="119506" y="264160"/>
                  </a:lnTo>
                  <a:lnTo>
                    <a:pt x="125349" y="261619"/>
                  </a:lnTo>
                  <a:lnTo>
                    <a:pt x="131064" y="257810"/>
                  </a:lnTo>
                  <a:lnTo>
                    <a:pt x="136398" y="255269"/>
                  </a:lnTo>
                  <a:lnTo>
                    <a:pt x="137668" y="254000"/>
                  </a:lnTo>
                  <a:lnTo>
                    <a:pt x="81025" y="254000"/>
                  </a:lnTo>
                  <a:lnTo>
                    <a:pt x="74929" y="252729"/>
                  </a:lnTo>
                  <a:lnTo>
                    <a:pt x="38862" y="234950"/>
                  </a:lnTo>
                  <a:lnTo>
                    <a:pt x="18161" y="200660"/>
                  </a:lnTo>
                  <a:lnTo>
                    <a:pt x="15875" y="182879"/>
                  </a:lnTo>
                  <a:lnTo>
                    <a:pt x="16255" y="176529"/>
                  </a:lnTo>
                  <a:lnTo>
                    <a:pt x="30988" y="138429"/>
                  </a:lnTo>
                  <a:lnTo>
                    <a:pt x="63500" y="115569"/>
                  </a:lnTo>
                  <a:lnTo>
                    <a:pt x="81025" y="111760"/>
                  </a:lnTo>
                  <a:lnTo>
                    <a:pt x="201549" y="111760"/>
                  </a:lnTo>
                  <a:lnTo>
                    <a:pt x="201549" y="95250"/>
                  </a:lnTo>
                  <a:lnTo>
                    <a:pt x="94996" y="95250"/>
                  </a:lnTo>
                  <a:lnTo>
                    <a:pt x="94996" y="80010"/>
                  </a:lnTo>
                  <a:lnTo>
                    <a:pt x="197231" y="80010"/>
                  </a:lnTo>
                  <a:lnTo>
                    <a:pt x="195961" y="77469"/>
                  </a:lnTo>
                  <a:lnTo>
                    <a:pt x="177800" y="64769"/>
                  </a:lnTo>
                  <a:lnTo>
                    <a:pt x="94996" y="64769"/>
                  </a:lnTo>
                  <a:lnTo>
                    <a:pt x="94996" y="0"/>
                  </a:lnTo>
                  <a:close/>
                </a:path>
                <a:path w="270509" h="269239">
                  <a:moveTo>
                    <a:pt x="220662" y="158750"/>
                  </a:moveTo>
                  <a:lnTo>
                    <a:pt x="193675" y="158750"/>
                  </a:lnTo>
                  <a:lnTo>
                    <a:pt x="196469" y="160019"/>
                  </a:lnTo>
                  <a:lnTo>
                    <a:pt x="199263" y="160019"/>
                  </a:lnTo>
                  <a:lnTo>
                    <a:pt x="201675" y="161289"/>
                  </a:lnTo>
                  <a:lnTo>
                    <a:pt x="203962" y="162560"/>
                  </a:lnTo>
                  <a:lnTo>
                    <a:pt x="205740" y="165100"/>
                  </a:lnTo>
                  <a:lnTo>
                    <a:pt x="207391" y="166369"/>
                  </a:lnTo>
                  <a:lnTo>
                    <a:pt x="208533" y="168910"/>
                  </a:lnTo>
                  <a:lnTo>
                    <a:pt x="209296" y="172719"/>
                  </a:lnTo>
                  <a:lnTo>
                    <a:pt x="209550" y="175260"/>
                  </a:lnTo>
                  <a:lnTo>
                    <a:pt x="209550" y="207010"/>
                  </a:lnTo>
                  <a:lnTo>
                    <a:pt x="205867" y="208279"/>
                  </a:lnTo>
                  <a:lnTo>
                    <a:pt x="202565" y="210819"/>
                  </a:lnTo>
                  <a:lnTo>
                    <a:pt x="187960" y="227329"/>
                  </a:lnTo>
                  <a:lnTo>
                    <a:pt x="186690" y="229869"/>
                  </a:lnTo>
                  <a:lnTo>
                    <a:pt x="186054" y="233679"/>
                  </a:lnTo>
                  <a:lnTo>
                    <a:pt x="185800" y="238760"/>
                  </a:lnTo>
                  <a:lnTo>
                    <a:pt x="186054" y="242569"/>
                  </a:lnTo>
                  <a:lnTo>
                    <a:pt x="186690" y="246379"/>
                  </a:lnTo>
                  <a:lnTo>
                    <a:pt x="187960" y="250189"/>
                  </a:lnTo>
                  <a:lnTo>
                    <a:pt x="189483" y="252729"/>
                  </a:lnTo>
                  <a:lnTo>
                    <a:pt x="191389" y="256539"/>
                  </a:lnTo>
                  <a:lnTo>
                    <a:pt x="209676" y="269239"/>
                  </a:lnTo>
                  <a:lnTo>
                    <a:pt x="225171" y="269239"/>
                  </a:lnTo>
                  <a:lnTo>
                    <a:pt x="244686" y="254000"/>
                  </a:lnTo>
                  <a:lnTo>
                    <a:pt x="214629" y="254000"/>
                  </a:lnTo>
                  <a:lnTo>
                    <a:pt x="211836" y="252729"/>
                  </a:lnTo>
                  <a:lnTo>
                    <a:pt x="201549" y="238760"/>
                  </a:lnTo>
                  <a:lnTo>
                    <a:pt x="201802" y="234950"/>
                  </a:lnTo>
                  <a:lnTo>
                    <a:pt x="202565" y="232410"/>
                  </a:lnTo>
                  <a:lnTo>
                    <a:pt x="203707" y="229869"/>
                  </a:lnTo>
                  <a:lnTo>
                    <a:pt x="205358" y="228600"/>
                  </a:lnTo>
                  <a:lnTo>
                    <a:pt x="207264" y="226060"/>
                  </a:lnTo>
                  <a:lnTo>
                    <a:pt x="209423" y="224789"/>
                  </a:lnTo>
                  <a:lnTo>
                    <a:pt x="211836" y="223519"/>
                  </a:lnTo>
                  <a:lnTo>
                    <a:pt x="214629" y="222250"/>
                  </a:lnTo>
                  <a:lnTo>
                    <a:pt x="244686" y="222250"/>
                  </a:lnTo>
                  <a:lnTo>
                    <a:pt x="243331" y="219710"/>
                  </a:lnTo>
                  <a:lnTo>
                    <a:pt x="241046" y="217169"/>
                  </a:lnTo>
                  <a:lnTo>
                    <a:pt x="238378" y="214629"/>
                  </a:lnTo>
                  <a:lnTo>
                    <a:pt x="235585" y="212089"/>
                  </a:lnTo>
                  <a:lnTo>
                    <a:pt x="232410" y="210819"/>
                  </a:lnTo>
                  <a:lnTo>
                    <a:pt x="228853" y="208279"/>
                  </a:lnTo>
                  <a:lnTo>
                    <a:pt x="225298" y="207010"/>
                  </a:lnTo>
                  <a:lnTo>
                    <a:pt x="225298" y="175260"/>
                  </a:lnTo>
                  <a:lnTo>
                    <a:pt x="225044" y="171450"/>
                  </a:lnTo>
                  <a:lnTo>
                    <a:pt x="224281" y="167639"/>
                  </a:lnTo>
                  <a:lnTo>
                    <a:pt x="223266" y="163829"/>
                  </a:lnTo>
                  <a:lnTo>
                    <a:pt x="221615" y="160019"/>
                  </a:lnTo>
                  <a:lnTo>
                    <a:pt x="220662" y="158750"/>
                  </a:lnTo>
                  <a:close/>
                </a:path>
                <a:path w="270509" h="269239">
                  <a:moveTo>
                    <a:pt x="137032" y="111760"/>
                  </a:moveTo>
                  <a:lnTo>
                    <a:pt x="93218" y="111760"/>
                  </a:lnTo>
                  <a:lnTo>
                    <a:pt x="110744" y="115569"/>
                  </a:lnTo>
                  <a:lnTo>
                    <a:pt x="116077" y="118110"/>
                  </a:lnTo>
                  <a:lnTo>
                    <a:pt x="146557" y="143510"/>
                  </a:lnTo>
                  <a:lnTo>
                    <a:pt x="158369" y="182879"/>
                  </a:lnTo>
                  <a:lnTo>
                    <a:pt x="158115" y="189229"/>
                  </a:lnTo>
                  <a:lnTo>
                    <a:pt x="143128" y="227329"/>
                  </a:lnTo>
                  <a:lnTo>
                    <a:pt x="110744" y="250189"/>
                  </a:lnTo>
                  <a:lnTo>
                    <a:pt x="93218" y="254000"/>
                  </a:lnTo>
                  <a:lnTo>
                    <a:pt x="137668" y="254000"/>
                  </a:lnTo>
                  <a:lnTo>
                    <a:pt x="141477" y="250189"/>
                  </a:lnTo>
                  <a:lnTo>
                    <a:pt x="146303" y="246379"/>
                  </a:lnTo>
                  <a:lnTo>
                    <a:pt x="150749" y="242569"/>
                  </a:lnTo>
                  <a:lnTo>
                    <a:pt x="167894" y="214629"/>
                  </a:lnTo>
                  <a:lnTo>
                    <a:pt x="170179" y="209550"/>
                  </a:lnTo>
                  <a:lnTo>
                    <a:pt x="171830" y="203200"/>
                  </a:lnTo>
                  <a:lnTo>
                    <a:pt x="173100" y="196850"/>
                  </a:lnTo>
                  <a:lnTo>
                    <a:pt x="173863" y="189229"/>
                  </a:lnTo>
                  <a:lnTo>
                    <a:pt x="174117" y="182879"/>
                  </a:lnTo>
                  <a:lnTo>
                    <a:pt x="173863" y="176529"/>
                  </a:lnTo>
                  <a:lnTo>
                    <a:pt x="173354" y="170179"/>
                  </a:lnTo>
                  <a:lnTo>
                    <a:pt x="172339" y="165100"/>
                  </a:lnTo>
                  <a:lnTo>
                    <a:pt x="170815" y="158750"/>
                  </a:lnTo>
                  <a:lnTo>
                    <a:pt x="220662" y="158750"/>
                  </a:lnTo>
                  <a:lnTo>
                    <a:pt x="219710" y="157479"/>
                  </a:lnTo>
                  <a:lnTo>
                    <a:pt x="217297" y="153669"/>
                  </a:lnTo>
                  <a:lnTo>
                    <a:pt x="214756" y="151129"/>
                  </a:lnTo>
                  <a:lnTo>
                    <a:pt x="211836" y="148589"/>
                  </a:lnTo>
                  <a:lnTo>
                    <a:pt x="208661" y="147319"/>
                  </a:lnTo>
                  <a:lnTo>
                    <a:pt x="205104" y="144779"/>
                  </a:lnTo>
                  <a:lnTo>
                    <a:pt x="201549" y="144779"/>
                  </a:lnTo>
                  <a:lnTo>
                    <a:pt x="201549" y="143510"/>
                  </a:lnTo>
                  <a:lnTo>
                    <a:pt x="164719" y="143510"/>
                  </a:lnTo>
                  <a:lnTo>
                    <a:pt x="141858" y="115569"/>
                  </a:lnTo>
                  <a:lnTo>
                    <a:pt x="137032" y="111760"/>
                  </a:lnTo>
                  <a:close/>
                </a:path>
                <a:path w="270509" h="269239">
                  <a:moveTo>
                    <a:pt x="244686" y="222250"/>
                  </a:moveTo>
                  <a:lnTo>
                    <a:pt x="220218" y="222250"/>
                  </a:lnTo>
                  <a:lnTo>
                    <a:pt x="223012" y="223519"/>
                  </a:lnTo>
                  <a:lnTo>
                    <a:pt x="225425" y="224789"/>
                  </a:lnTo>
                  <a:lnTo>
                    <a:pt x="227583" y="226060"/>
                  </a:lnTo>
                  <a:lnTo>
                    <a:pt x="229489" y="228600"/>
                  </a:lnTo>
                  <a:lnTo>
                    <a:pt x="231013" y="229869"/>
                  </a:lnTo>
                  <a:lnTo>
                    <a:pt x="232282" y="232410"/>
                  </a:lnTo>
                  <a:lnTo>
                    <a:pt x="233045" y="234950"/>
                  </a:lnTo>
                  <a:lnTo>
                    <a:pt x="233299" y="238760"/>
                  </a:lnTo>
                  <a:lnTo>
                    <a:pt x="233045" y="241300"/>
                  </a:lnTo>
                  <a:lnTo>
                    <a:pt x="220218" y="254000"/>
                  </a:lnTo>
                  <a:lnTo>
                    <a:pt x="244686" y="254000"/>
                  </a:lnTo>
                  <a:lnTo>
                    <a:pt x="245364" y="252729"/>
                  </a:lnTo>
                  <a:lnTo>
                    <a:pt x="246888" y="250189"/>
                  </a:lnTo>
                  <a:lnTo>
                    <a:pt x="248030" y="246379"/>
                  </a:lnTo>
                  <a:lnTo>
                    <a:pt x="270128" y="246379"/>
                  </a:lnTo>
                  <a:lnTo>
                    <a:pt x="270128" y="229869"/>
                  </a:lnTo>
                  <a:lnTo>
                    <a:pt x="248030" y="229869"/>
                  </a:lnTo>
                  <a:lnTo>
                    <a:pt x="246888" y="227329"/>
                  </a:lnTo>
                  <a:lnTo>
                    <a:pt x="245364" y="223519"/>
                  </a:lnTo>
                  <a:lnTo>
                    <a:pt x="244686" y="222250"/>
                  </a:lnTo>
                  <a:close/>
                </a:path>
                <a:path w="270509" h="269239">
                  <a:moveTo>
                    <a:pt x="201549" y="111760"/>
                  </a:moveTo>
                  <a:lnTo>
                    <a:pt x="185800" y="111760"/>
                  </a:lnTo>
                  <a:lnTo>
                    <a:pt x="185800" y="143510"/>
                  </a:lnTo>
                  <a:lnTo>
                    <a:pt x="201549" y="143510"/>
                  </a:lnTo>
                  <a:lnTo>
                    <a:pt x="201549" y="111760"/>
                  </a:lnTo>
                  <a:close/>
                </a:path>
                <a:path w="270509" h="269239">
                  <a:moveTo>
                    <a:pt x="197231" y="80010"/>
                  </a:moveTo>
                  <a:lnTo>
                    <a:pt x="172720" y="80010"/>
                  </a:lnTo>
                  <a:lnTo>
                    <a:pt x="175514" y="81279"/>
                  </a:lnTo>
                  <a:lnTo>
                    <a:pt x="177926" y="82550"/>
                  </a:lnTo>
                  <a:lnTo>
                    <a:pt x="185800" y="95250"/>
                  </a:lnTo>
                  <a:lnTo>
                    <a:pt x="201549" y="95250"/>
                  </a:lnTo>
                  <a:lnTo>
                    <a:pt x="201295" y="91439"/>
                  </a:lnTo>
                  <a:lnTo>
                    <a:pt x="200660" y="87629"/>
                  </a:lnTo>
                  <a:lnTo>
                    <a:pt x="199517" y="83819"/>
                  </a:lnTo>
                  <a:lnTo>
                    <a:pt x="197866" y="81279"/>
                  </a:lnTo>
                  <a:lnTo>
                    <a:pt x="197231" y="8001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413117" y="1561591"/>
            <a:ext cx="12630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ФГОС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не</a:t>
            </a: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предусматривает детализированных </a:t>
            </a:r>
            <a:r>
              <a:rPr sz="1200" dirty="0">
                <a:latin typeface="Calibri"/>
                <a:cs typeface="Calibri"/>
              </a:rPr>
              <a:t>требований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по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обучению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детей-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инвалидов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детей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ОВЗ.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1840" y="3052317"/>
            <a:ext cx="226186" cy="22631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45706" y="1358011"/>
            <a:ext cx="2000250" cy="63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07126" y="4551464"/>
            <a:ext cx="73406" cy="6614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41872" y="4551464"/>
            <a:ext cx="73532" cy="6614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77254" y="4551464"/>
            <a:ext cx="73533" cy="6614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02984" y="4551464"/>
            <a:ext cx="73405" cy="6614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58128" y="4551464"/>
            <a:ext cx="73406" cy="6614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23253" y="4551464"/>
            <a:ext cx="73533" cy="6614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93509" y="4551464"/>
            <a:ext cx="73406" cy="6614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19113" y="4551464"/>
            <a:ext cx="73532" cy="6614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07126" y="4669332"/>
            <a:ext cx="73406" cy="6614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41872" y="4669332"/>
            <a:ext cx="73532" cy="6614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77254" y="4669332"/>
            <a:ext cx="73533" cy="6614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02984" y="4669332"/>
            <a:ext cx="73405" cy="6614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58128" y="4669332"/>
            <a:ext cx="73406" cy="66141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23253" y="4669332"/>
            <a:ext cx="73533" cy="6614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93509" y="4669332"/>
            <a:ext cx="73406" cy="6614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19113" y="4669332"/>
            <a:ext cx="73532" cy="6614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07126" y="4781499"/>
            <a:ext cx="73406" cy="6614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41872" y="4781499"/>
            <a:ext cx="73532" cy="6614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77254" y="4781499"/>
            <a:ext cx="73533" cy="6614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02984" y="4781499"/>
            <a:ext cx="73405" cy="66141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23253" y="4781499"/>
            <a:ext cx="73533" cy="6614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58128" y="4781499"/>
            <a:ext cx="73406" cy="66141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93509" y="4781499"/>
            <a:ext cx="73406" cy="6614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19113" y="4781499"/>
            <a:ext cx="73532" cy="6614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07126" y="4899368"/>
            <a:ext cx="73406" cy="6614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41872" y="4899368"/>
            <a:ext cx="73532" cy="6614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77254" y="4899368"/>
            <a:ext cx="73533" cy="6614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02984" y="4899368"/>
            <a:ext cx="73405" cy="6614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58128" y="4899368"/>
            <a:ext cx="73406" cy="6614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23253" y="4899368"/>
            <a:ext cx="73533" cy="66141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93509" y="4899368"/>
            <a:ext cx="73406" cy="66141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19113" y="4899368"/>
            <a:ext cx="73532" cy="66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8275" y="1584452"/>
            <a:ext cx="0" cy="3206750"/>
          </a:xfrm>
          <a:custGeom>
            <a:avLst/>
            <a:gdLst/>
            <a:ahLst/>
            <a:cxnLst/>
            <a:rect l="l" t="t" r="r" b="b"/>
            <a:pathLst>
              <a:path h="3206750">
                <a:moveTo>
                  <a:pt x="0" y="0"/>
                </a:moveTo>
                <a:lnTo>
                  <a:pt x="0" y="320662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584452"/>
            <a:ext cx="0" cy="3206750"/>
          </a:xfrm>
          <a:custGeom>
            <a:avLst/>
            <a:gdLst/>
            <a:ahLst/>
            <a:cxnLst/>
            <a:rect l="l" t="t" r="r" b="b"/>
            <a:pathLst>
              <a:path h="3206750">
                <a:moveTo>
                  <a:pt x="0" y="0"/>
                </a:moveTo>
                <a:lnTo>
                  <a:pt x="0" y="320662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5025" marR="5080" indent="-140335">
              <a:lnSpc>
                <a:spcPct val="100000"/>
              </a:lnSpc>
              <a:spcBef>
                <a:spcPts val="100"/>
              </a:spcBef>
            </a:pPr>
            <a:r>
              <a:rPr dirty="0"/>
              <a:t>ФГОС</a:t>
            </a:r>
            <a:r>
              <a:rPr spc="-30" dirty="0"/>
              <a:t> </a:t>
            </a:r>
            <a:r>
              <a:rPr dirty="0"/>
              <a:t>устанавливает</a:t>
            </a:r>
            <a:r>
              <a:rPr spc="-20" dirty="0"/>
              <a:t> </a:t>
            </a:r>
            <a:r>
              <a:rPr dirty="0"/>
              <a:t>вариативность</a:t>
            </a:r>
            <a:r>
              <a:rPr spc="-20" dirty="0"/>
              <a:t> </a:t>
            </a:r>
            <a:r>
              <a:rPr spc="-10" dirty="0"/>
              <a:t>сроков </a:t>
            </a:r>
            <a:r>
              <a:rPr dirty="0"/>
              <a:t>реализации</a:t>
            </a:r>
            <a:r>
              <a:rPr spc="-15" dirty="0"/>
              <a:t> </a:t>
            </a:r>
            <a:r>
              <a:rPr dirty="0"/>
              <a:t>образовательной</a:t>
            </a:r>
            <a:r>
              <a:rPr spc="-20" dirty="0"/>
              <a:t> </a:t>
            </a:r>
            <a:r>
              <a:rPr spc="-10" dirty="0"/>
              <a:t>программы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1252" y="1777364"/>
            <a:ext cx="3119120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Для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лиц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ОВЗ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детей-</a:t>
            </a:r>
            <a:r>
              <a:rPr sz="1200" dirty="0">
                <a:latin typeface="Calibri"/>
                <a:cs typeface="Calibri"/>
              </a:rPr>
              <a:t>инвалидов </a:t>
            </a:r>
            <a:r>
              <a:rPr sz="1200" spc="-25" dirty="0">
                <a:latin typeface="Calibri"/>
                <a:cs typeface="Calibri"/>
              </a:rPr>
              <a:t>при</a:t>
            </a:r>
            <a:endParaRPr sz="1200" dirty="0">
              <a:latin typeface="Calibri"/>
              <a:cs typeface="Calibri"/>
            </a:endParaRPr>
          </a:p>
          <a:p>
            <a:pPr marL="184785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обучении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адаптированным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программам </a:t>
            </a:r>
            <a:r>
              <a:rPr sz="1200" dirty="0">
                <a:latin typeface="Calibri"/>
                <a:cs typeface="Calibri"/>
              </a:rPr>
              <a:t>основного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независимо </a:t>
            </a:r>
            <a:r>
              <a:rPr sz="1200" dirty="0">
                <a:latin typeface="Calibri"/>
                <a:cs typeface="Calibri"/>
              </a:rPr>
              <a:t>от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применяемых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образовательных</a:t>
            </a:r>
            <a:endParaRPr sz="1200" dirty="0">
              <a:latin typeface="Calibri"/>
              <a:cs typeface="Calibri"/>
            </a:endParaRPr>
          </a:p>
          <a:p>
            <a:pPr marL="184785" marR="1314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технологий,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увеличивается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составляет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i="1" spc="-25" dirty="0">
                <a:solidFill>
                  <a:srgbClr val="FF0000"/>
                </a:solidFill>
                <a:latin typeface="Calibri"/>
                <a:cs typeface="Calibri"/>
              </a:rPr>
              <a:t>не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более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шести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Calibri"/>
                <a:cs typeface="Calibri"/>
              </a:rPr>
              <a:t>лет.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60960" indent="-172720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Для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лиц, обучающихся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-10" dirty="0">
                <a:latin typeface="Calibri"/>
                <a:cs typeface="Calibri"/>
              </a:rPr>
              <a:t> индивидуальным </a:t>
            </a:r>
            <a:r>
              <a:rPr sz="1200" dirty="0">
                <a:latin typeface="Calibri"/>
                <a:cs typeface="Calibri"/>
              </a:rPr>
              <a:t>учебным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планам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программы </a:t>
            </a:r>
            <a:r>
              <a:rPr sz="1200" dirty="0">
                <a:latin typeface="Calibri"/>
                <a:cs typeface="Calibri"/>
              </a:rPr>
              <a:t>основного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срок</a:t>
            </a:r>
            <a:endParaRPr sz="1200" dirty="0">
              <a:latin typeface="Calibri"/>
              <a:cs typeface="Calibri"/>
            </a:endParaRPr>
          </a:p>
          <a:p>
            <a:pPr marL="184785" marR="42545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получения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может</a:t>
            </a:r>
            <a:r>
              <a:rPr sz="1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Calibri"/>
                <a:cs typeface="Calibri"/>
              </a:rPr>
              <a:t>быть 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сокращен.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Увеличение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сокращение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сроков</a:t>
            </a:r>
            <a:endParaRPr sz="1200" dirty="0">
              <a:latin typeface="Calibri"/>
              <a:cs typeface="Calibri"/>
            </a:endParaRPr>
          </a:p>
          <a:p>
            <a:pPr marL="184785" marR="255270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обучения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предусматривает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специальное </a:t>
            </a:r>
            <a:r>
              <a:rPr sz="1200" dirty="0">
                <a:latin typeface="Calibri"/>
                <a:cs typeface="Calibri"/>
              </a:rPr>
              <a:t>структурирование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основного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годам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обучения.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1158" y="1777364"/>
            <a:ext cx="3063240" cy="273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41655" indent="-172720">
              <a:lnSpc>
                <a:spcPct val="100000"/>
              </a:lnSpc>
              <a:spcBef>
                <a:spcPts val="100"/>
              </a:spcBef>
              <a:buClr>
                <a:srgbClr val="5ECCF3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Срок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получения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начального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общего </a:t>
            </a:r>
            <a:r>
              <a:rPr sz="1200" dirty="0">
                <a:latin typeface="Calibri"/>
                <a:cs typeface="Calibri"/>
              </a:rPr>
              <a:t>образования </a:t>
            </a:r>
            <a:r>
              <a:rPr sz="1200" spc="-10" dirty="0">
                <a:latin typeface="Calibri"/>
                <a:cs typeface="Calibri"/>
              </a:rPr>
              <a:t>составляет</a:t>
            </a:r>
            <a:endParaRPr sz="12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более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четырех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Calibri"/>
                <a:cs typeface="Calibri"/>
              </a:rPr>
              <a:t>лет.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29209" indent="-172720">
              <a:lnSpc>
                <a:spcPct val="100000"/>
              </a:lnSpc>
              <a:spcBef>
                <a:spcPts val="600"/>
              </a:spcBef>
              <a:buClr>
                <a:srgbClr val="5ECCF3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Для обучающихся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ОВЗ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детей-инвалидов </a:t>
            </a:r>
            <a:r>
              <a:rPr sz="1200" dirty="0">
                <a:latin typeface="Calibri"/>
                <a:cs typeface="Calibri"/>
              </a:rPr>
              <a:t>при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обучении по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адаптированным</a:t>
            </a:r>
            <a:endParaRPr sz="12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программам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начального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общего</a:t>
            </a:r>
            <a:endParaRPr sz="1200" dirty="0">
              <a:latin typeface="Calibri"/>
              <a:cs typeface="Calibri"/>
            </a:endParaRPr>
          </a:p>
          <a:p>
            <a:pPr marL="184785" marR="431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независимо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применяемых </a:t>
            </a:r>
            <a:r>
              <a:rPr sz="1200" dirty="0">
                <a:latin typeface="Calibri"/>
                <a:cs typeface="Calibri"/>
              </a:rPr>
              <a:t>образовательных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технологий,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может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быть </a:t>
            </a:r>
            <a:r>
              <a:rPr sz="1200" dirty="0">
                <a:latin typeface="Calibri"/>
                <a:cs typeface="Calibri"/>
              </a:rPr>
              <a:t>увеличен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более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чем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sz="1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шести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Calibri"/>
                <a:cs typeface="Calibri"/>
              </a:rPr>
              <a:t>лет.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Clr>
                <a:srgbClr val="5ECCF3"/>
              </a:buClr>
              <a:buSzPct val="170833"/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Для лиц,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обучающихся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-10" dirty="0">
                <a:latin typeface="Calibri"/>
                <a:cs typeface="Calibri"/>
              </a:rPr>
              <a:t>индивидуальным </a:t>
            </a:r>
            <a:r>
              <a:rPr sz="1200" dirty="0">
                <a:latin typeface="Calibri"/>
                <a:cs typeface="Calibri"/>
              </a:rPr>
              <a:t>учебным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планам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освоения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программы </a:t>
            </a:r>
            <a:r>
              <a:rPr sz="1200" dirty="0">
                <a:latin typeface="Calibri"/>
                <a:cs typeface="Calibri"/>
              </a:rPr>
              <a:t>начального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срок</a:t>
            </a:r>
            <a:endParaRPr sz="1200" dirty="0">
              <a:latin typeface="Calibri"/>
              <a:cs typeface="Calibri"/>
            </a:endParaRPr>
          </a:p>
          <a:p>
            <a:pPr marL="184785" marR="36893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получения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может</a:t>
            </a:r>
            <a:r>
              <a:rPr sz="1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Calibri"/>
                <a:cs typeface="Calibri"/>
              </a:rPr>
              <a:t>быть 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сокращен.</a:t>
            </a: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775" y="1244206"/>
            <a:ext cx="3390900" cy="34988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890" rIns="0" bIns="0" rtlCol="0">
            <a:spAutoFit/>
          </a:bodyPr>
          <a:lstStyle/>
          <a:p>
            <a:pPr marL="798195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9088" y="1235189"/>
            <a:ext cx="3357245" cy="349885"/>
          </a:xfrm>
          <a:prstGeom prst="rect">
            <a:avLst/>
          </a:prstGeom>
          <a:solidFill>
            <a:srgbClr val="5ECCF3"/>
          </a:solidFill>
        </p:spPr>
        <p:txBody>
          <a:bodyPr vert="horz" wrap="square" lIns="0" tIns="8890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014" y="165608"/>
            <a:ext cx="579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Целевой</a:t>
            </a:r>
            <a:r>
              <a:rPr spc="-20" dirty="0"/>
              <a:t> </a:t>
            </a:r>
            <a:r>
              <a:rPr dirty="0"/>
              <a:t>раздел</a:t>
            </a:r>
            <a:r>
              <a:rPr spc="-20" dirty="0"/>
              <a:t> </a:t>
            </a:r>
            <a:r>
              <a:rPr dirty="0"/>
              <a:t>ООП</a:t>
            </a:r>
            <a:r>
              <a:rPr spc="-10" dirty="0"/>
              <a:t> </a:t>
            </a:r>
            <a:r>
              <a:rPr dirty="0"/>
              <a:t>включает</a:t>
            </a:r>
            <a:r>
              <a:rPr spc="10" dirty="0"/>
              <a:t> </a:t>
            </a:r>
            <a:r>
              <a:rPr dirty="0"/>
              <a:t>в </a:t>
            </a:r>
            <a:r>
              <a:rPr spc="-10" dirty="0"/>
              <a:t>себя: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283" y="794130"/>
            <a:ext cx="5310505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пояснительную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записку</a:t>
            </a:r>
            <a:endParaRPr sz="1200">
              <a:latin typeface="Calibri"/>
              <a:cs typeface="Calibri"/>
            </a:endParaRPr>
          </a:p>
          <a:p>
            <a:pPr marL="527685" indent="-172720">
              <a:lnSpc>
                <a:spcPct val="100000"/>
              </a:lnSpc>
              <a:spcBef>
                <a:spcPts val="395"/>
              </a:spcBef>
              <a:buClr>
                <a:srgbClr val="A6A6A6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latin typeface="Calibri"/>
                <a:cs typeface="Calibri"/>
              </a:rPr>
              <a:t>цели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реализации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образования,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конкретизированные</a:t>
            </a:r>
            <a:endParaRPr sz="1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соответствии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требованиями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Стандарта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-10" dirty="0">
                <a:latin typeface="Calibri"/>
                <a:cs typeface="Calibri"/>
              </a:rPr>
              <a:t> результатам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освоения</a:t>
            </a:r>
            <a:endParaRPr sz="1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обучающимися программы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10" dirty="0">
                <a:latin typeface="Calibri"/>
                <a:cs typeface="Calibri"/>
              </a:rPr>
              <a:t> образования;</a:t>
            </a:r>
            <a:endParaRPr sz="1200">
              <a:latin typeface="Calibri"/>
              <a:cs typeface="Calibri"/>
            </a:endParaRPr>
          </a:p>
          <a:p>
            <a:pPr marL="527685" marR="583565" indent="-172720">
              <a:lnSpc>
                <a:spcPct val="100000"/>
              </a:lnSpc>
              <a:spcBef>
                <a:spcPts val="400"/>
              </a:spcBef>
              <a:buClr>
                <a:srgbClr val="A6A6A6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latin typeface="Calibri"/>
                <a:cs typeface="Calibri"/>
              </a:rPr>
              <a:t>принципы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формирования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механизмы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реализации </a:t>
            </a:r>
            <a:r>
              <a:rPr sz="1200" spc="-10" dirty="0">
                <a:latin typeface="Calibri"/>
                <a:cs typeface="Calibri"/>
              </a:rPr>
              <a:t>программы </a:t>
            </a:r>
            <a:r>
              <a:rPr sz="1200" dirty="0">
                <a:latin typeface="Calibri"/>
                <a:cs typeface="Calibri"/>
              </a:rPr>
              <a:t>начального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образования;</a:t>
            </a:r>
            <a:endParaRPr sz="1200">
              <a:latin typeface="Calibri"/>
              <a:cs typeface="Calibri"/>
            </a:endParaRPr>
          </a:p>
          <a:p>
            <a:pPr marL="527685" indent="-172720">
              <a:lnSpc>
                <a:spcPct val="100000"/>
              </a:lnSpc>
              <a:spcBef>
                <a:spcPts val="405"/>
              </a:spcBef>
              <a:buClr>
                <a:srgbClr val="A6A6A6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latin typeface="Calibri"/>
                <a:cs typeface="Calibri"/>
              </a:rPr>
              <a:t>общую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характеристику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программы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общего</a:t>
            </a:r>
            <a:r>
              <a:rPr sz="1200" spc="-10" dirty="0">
                <a:latin typeface="Calibri"/>
                <a:cs typeface="Calibri"/>
              </a:rPr>
              <a:t> образования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12700" marR="53086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планируемые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результаты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освоения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обучающимися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программы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общего образования:</a:t>
            </a:r>
            <a:endParaRPr sz="1200">
              <a:latin typeface="Calibri"/>
              <a:cs typeface="Calibri"/>
            </a:endParaRPr>
          </a:p>
          <a:p>
            <a:pPr marL="527685" marR="185420" indent="-172720">
              <a:lnSpc>
                <a:spcPct val="100000"/>
              </a:lnSpc>
              <a:spcBef>
                <a:spcPts val="395"/>
              </a:spcBef>
              <a:buClr>
                <a:srgbClr val="5ECCF3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latin typeface="Calibri"/>
                <a:cs typeface="Calibri"/>
              </a:rPr>
              <a:t>обеспечение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связи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между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требованиями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Стандарта,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образовательной деятельностью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системой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оценки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результатов</a:t>
            </a:r>
            <a:endParaRPr sz="1200">
              <a:latin typeface="Calibri"/>
              <a:cs typeface="Calibri"/>
            </a:endParaRPr>
          </a:p>
          <a:p>
            <a:pPr marL="527685" marR="473075" indent="-172720">
              <a:lnSpc>
                <a:spcPct val="100000"/>
              </a:lnSpc>
              <a:spcBef>
                <a:spcPts val="400"/>
              </a:spcBef>
              <a:buClr>
                <a:srgbClr val="5ECCF3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spc="-10" dirty="0">
                <a:latin typeface="Calibri"/>
                <a:cs typeface="Calibri"/>
              </a:rPr>
              <a:t>содержательная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критериальная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основа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для разработки</a:t>
            </a:r>
            <a:r>
              <a:rPr sz="1200" spc="-10" dirty="0">
                <a:latin typeface="Calibri"/>
                <a:cs typeface="Calibri"/>
              </a:rPr>
              <a:t> рабочих </a:t>
            </a:r>
            <a:r>
              <a:rPr sz="1200" dirty="0">
                <a:latin typeface="Calibri"/>
                <a:cs typeface="Calibri"/>
              </a:rPr>
              <a:t>программ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учебных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предметов,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курсов,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дисциплин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(модулей)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систему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оценки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достижения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планируемых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результатов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освоения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программы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общего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образования</a:t>
            </a:r>
            <a:endParaRPr sz="1200">
              <a:latin typeface="Calibri"/>
              <a:cs typeface="Calibri"/>
            </a:endParaRPr>
          </a:p>
          <a:p>
            <a:pPr marL="527685" marR="201930" indent="-172720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170833"/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latin typeface="Calibri"/>
                <a:cs typeface="Calibri"/>
              </a:rPr>
              <a:t>общее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понимание формирования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личностных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результатов,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уточнение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конкретизация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предметных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метапредметных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результатов.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479" y="903986"/>
            <a:ext cx="1379220" cy="37074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0031" y="752855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4">
                <a:moveTo>
                  <a:pt x="151218" y="0"/>
                </a:moveTo>
                <a:lnTo>
                  <a:pt x="103422" y="7707"/>
                </a:lnTo>
                <a:lnTo>
                  <a:pt x="61911" y="29167"/>
                </a:lnTo>
                <a:lnTo>
                  <a:pt x="29176" y="61886"/>
                </a:lnTo>
                <a:lnTo>
                  <a:pt x="7709" y="103371"/>
                </a:lnTo>
                <a:lnTo>
                  <a:pt x="0" y="151130"/>
                </a:lnTo>
                <a:lnTo>
                  <a:pt x="7709" y="198950"/>
                </a:lnTo>
                <a:lnTo>
                  <a:pt x="29176" y="240472"/>
                </a:lnTo>
                <a:lnTo>
                  <a:pt x="61911" y="273211"/>
                </a:lnTo>
                <a:lnTo>
                  <a:pt x="103422" y="294678"/>
                </a:lnTo>
                <a:lnTo>
                  <a:pt x="151218" y="302387"/>
                </a:lnTo>
                <a:lnTo>
                  <a:pt x="199021" y="294678"/>
                </a:lnTo>
                <a:lnTo>
                  <a:pt x="240536" y="273211"/>
                </a:lnTo>
                <a:lnTo>
                  <a:pt x="273273" y="240472"/>
                </a:lnTo>
                <a:lnTo>
                  <a:pt x="294741" y="198950"/>
                </a:lnTo>
                <a:lnTo>
                  <a:pt x="302450" y="151130"/>
                </a:lnTo>
                <a:lnTo>
                  <a:pt x="294741" y="103371"/>
                </a:lnTo>
                <a:lnTo>
                  <a:pt x="273273" y="61886"/>
                </a:lnTo>
                <a:lnTo>
                  <a:pt x="240536" y="29167"/>
                </a:lnTo>
                <a:lnTo>
                  <a:pt x="199021" y="7707"/>
                </a:lnTo>
                <a:lnTo>
                  <a:pt x="15121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031" y="2510154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4">
                <a:moveTo>
                  <a:pt x="151218" y="0"/>
                </a:moveTo>
                <a:lnTo>
                  <a:pt x="103422" y="7707"/>
                </a:lnTo>
                <a:lnTo>
                  <a:pt x="61911" y="29167"/>
                </a:lnTo>
                <a:lnTo>
                  <a:pt x="29176" y="61886"/>
                </a:lnTo>
                <a:lnTo>
                  <a:pt x="7709" y="103371"/>
                </a:lnTo>
                <a:lnTo>
                  <a:pt x="0" y="151130"/>
                </a:lnTo>
                <a:lnTo>
                  <a:pt x="7709" y="198950"/>
                </a:lnTo>
                <a:lnTo>
                  <a:pt x="29176" y="240472"/>
                </a:lnTo>
                <a:lnTo>
                  <a:pt x="61911" y="273211"/>
                </a:lnTo>
                <a:lnTo>
                  <a:pt x="103422" y="294678"/>
                </a:lnTo>
                <a:lnTo>
                  <a:pt x="151218" y="302387"/>
                </a:lnTo>
                <a:lnTo>
                  <a:pt x="199021" y="294678"/>
                </a:lnTo>
                <a:lnTo>
                  <a:pt x="240536" y="273211"/>
                </a:lnTo>
                <a:lnTo>
                  <a:pt x="273273" y="240472"/>
                </a:lnTo>
                <a:lnTo>
                  <a:pt x="294741" y="198950"/>
                </a:lnTo>
                <a:lnTo>
                  <a:pt x="302450" y="151130"/>
                </a:lnTo>
                <a:lnTo>
                  <a:pt x="294741" y="103371"/>
                </a:lnTo>
                <a:lnTo>
                  <a:pt x="273273" y="61886"/>
                </a:lnTo>
                <a:lnTo>
                  <a:pt x="240536" y="29167"/>
                </a:lnTo>
                <a:lnTo>
                  <a:pt x="199021" y="7707"/>
                </a:lnTo>
                <a:lnTo>
                  <a:pt x="151218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031" y="4059491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218" y="0"/>
                </a:moveTo>
                <a:lnTo>
                  <a:pt x="103422" y="7709"/>
                </a:lnTo>
                <a:lnTo>
                  <a:pt x="61911" y="29177"/>
                </a:lnTo>
                <a:lnTo>
                  <a:pt x="29176" y="61914"/>
                </a:lnTo>
                <a:lnTo>
                  <a:pt x="7709" y="103428"/>
                </a:lnTo>
                <a:lnTo>
                  <a:pt x="0" y="151231"/>
                </a:lnTo>
                <a:lnTo>
                  <a:pt x="7709" y="199028"/>
                </a:lnTo>
                <a:lnTo>
                  <a:pt x="29176" y="240539"/>
                </a:lnTo>
                <a:lnTo>
                  <a:pt x="61911" y="273273"/>
                </a:lnTo>
                <a:lnTo>
                  <a:pt x="103422" y="294741"/>
                </a:lnTo>
                <a:lnTo>
                  <a:pt x="151218" y="302450"/>
                </a:lnTo>
                <a:lnTo>
                  <a:pt x="199021" y="294741"/>
                </a:lnTo>
                <a:lnTo>
                  <a:pt x="240536" y="273273"/>
                </a:lnTo>
                <a:lnTo>
                  <a:pt x="273273" y="240539"/>
                </a:lnTo>
                <a:lnTo>
                  <a:pt x="294741" y="199028"/>
                </a:lnTo>
                <a:lnTo>
                  <a:pt x="302450" y="151231"/>
                </a:lnTo>
                <a:lnTo>
                  <a:pt x="294741" y="103428"/>
                </a:lnTo>
                <a:lnTo>
                  <a:pt x="273273" y="61914"/>
                </a:lnTo>
                <a:lnTo>
                  <a:pt x="240536" y="29177"/>
                </a:lnTo>
                <a:lnTo>
                  <a:pt x="199021" y="7709"/>
                </a:lnTo>
                <a:lnTo>
                  <a:pt x="15121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2026</Words>
  <Application>Microsoft Office PowerPoint</Application>
  <PresentationFormat>Экран (16:9)</PresentationFormat>
  <Paragraphs>330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Lucida Sans Unicode</vt:lpstr>
      <vt:lpstr>Calibri</vt:lpstr>
      <vt:lpstr>Century Gothic</vt:lpstr>
      <vt:lpstr>Trebuchet MS</vt:lpstr>
      <vt:lpstr>Berlin Sans FB Demi</vt:lpstr>
      <vt:lpstr>Times New Roman</vt:lpstr>
      <vt:lpstr>Office Theme</vt:lpstr>
      <vt:lpstr>Презентация PowerPoint</vt:lpstr>
      <vt:lpstr>ФГОС 3 ПОКОЛЕНИЯ</vt:lpstr>
      <vt:lpstr>Введение ФГОС</vt:lpstr>
      <vt:lpstr>Комплексный анализ системы образования (уровень образовательной организации)</vt:lpstr>
      <vt:lpstr>Вариативность форм деятельности в реализации</vt:lpstr>
      <vt:lpstr>Структура основной образовательной программы</vt:lpstr>
      <vt:lpstr>Презентация PowerPoint</vt:lpstr>
      <vt:lpstr>ФГОС устанавливает вариативность сроков реализации образовательной программы</vt:lpstr>
      <vt:lpstr>Целевой раздел ООП включает в себя:</vt:lpstr>
      <vt:lpstr>Содержательный раздел ООП</vt:lpstr>
      <vt:lpstr>Организационный раздел ООП</vt:lpstr>
      <vt:lpstr>Информационно-образовательная среда</vt:lpstr>
      <vt:lpstr>Изменение требований к учебно-методическим условиям</vt:lpstr>
      <vt:lpstr>Дистанционное обучение и ЭОР В новом ФГОС уточнены позиции по электронным образовательным ресурсам, дистанционному обучению. Так, при реализации программы основного общего образования Организация вправе применять:</vt:lpstr>
      <vt:lpstr>Детализация требований к результатам</vt:lpstr>
      <vt:lpstr>Детализация личностных результатов (пример)</vt:lpstr>
      <vt:lpstr>Оценка результатов освоения ООП</vt:lpstr>
      <vt:lpstr>Детализация требований к результатам</vt:lpstr>
      <vt:lpstr>Детализация требований к результатам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Метелкина</dc:creator>
  <cp:lastModifiedBy>director10r@yandex.ru</cp:lastModifiedBy>
  <cp:revision>10</cp:revision>
  <dcterms:created xsi:type="dcterms:W3CDTF">2021-11-04T06:07:39Z</dcterms:created>
  <dcterms:modified xsi:type="dcterms:W3CDTF">2021-12-12T17:11:51Z</dcterms:modified>
</cp:coreProperties>
</file>