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2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5762A8-AD7D-4039-805C-D9335501760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14BF29-3D86-43B6-AF05-761C5262162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Оборудование  для занятий по направлению ОБЖ.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Точка роста 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OneDrive\Рабочий стол\Новая папка\IMG_20211028_105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3394472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Робот-тренажёр Александр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3321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Предназначен для отработки </a:t>
            </a:r>
          </a:p>
          <a:p>
            <a:r>
              <a:rPr lang="ru-RU" dirty="0" smtClean="0"/>
              <a:t>реанимационных мероприятий</a:t>
            </a:r>
          </a:p>
          <a:p>
            <a:r>
              <a:rPr lang="ru-RU" dirty="0" smtClean="0"/>
              <a:t>При остановке работы сердца и</a:t>
            </a:r>
          </a:p>
          <a:p>
            <a:r>
              <a:rPr lang="ru-RU" dirty="0" smtClean="0"/>
              <a:t> прекращении дыхания.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2643206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OneDrive\Рабочий стол\Новая папка\IMG_20211028_104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3357586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Тренажёр по отработке действий при оказании помощи при попадании инородных тел в верхние дыхательные пути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500594" cy="36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OneDrive\Рабочий стол\Новая папка\IMG_20211028_104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390906" cy="2543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Набор имитаторов травм и поражений.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071678"/>
            <a:ext cx="6203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Набор предназначен для совместного использования с </a:t>
            </a:r>
            <a:endParaRPr lang="ru-RU" dirty="0" smtClean="0"/>
          </a:p>
          <a:p>
            <a:r>
              <a:rPr lang="ru-RU" dirty="0" smtClean="0"/>
              <a:t>тренажерами-манекенами </a:t>
            </a:r>
            <a:r>
              <a:rPr lang="ru-RU" dirty="0"/>
              <a:t>для отработки навыков оказания </a:t>
            </a:r>
            <a:endParaRPr lang="ru-RU" dirty="0" smtClean="0"/>
          </a:p>
          <a:p>
            <a:r>
              <a:rPr lang="ru-RU" dirty="0" smtClean="0"/>
              <a:t>первой </a:t>
            </a:r>
            <a:r>
              <a:rPr lang="ru-RU" dirty="0"/>
              <a:t>медицинской помощи.</a:t>
            </a:r>
          </a:p>
        </p:txBody>
      </p:sp>
      <p:pic>
        <p:nvPicPr>
          <p:cNvPr id="3075" name="Picture 3" descr="C:\Users\Пользователь\OneDrive\Рабочий стол\Новая папка\IMG_20211028_104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608" y="3571956"/>
            <a:ext cx="4095672" cy="3071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предназначенные </a:t>
            </a:r>
            <a:r>
              <a:rPr lang="ru-RU" sz="2400" dirty="0"/>
              <a:t>для профилактики и лечения травм и заболеваний костной системы. Могут быть как импровизированными, так и стандартизированными. Импровизированные шины изготавливаются из подручных материалов и применяются для оказания первой помощи и фиксации поражённых костей до момента поступления больного в стационар.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Шины </a:t>
            </a:r>
            <a:r>
              <a:rPr lang="ru-RU" dirty="0" err="1" smtClean="0"/>
              <a:t>иммобилизационные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Пользователь\OneDrive\Рабочий стол\Новая папка\IMG_20211028_104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4429055" cy="2162114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OneDrive\Рабочий стол\Новая папка\IMG_20211028_105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25040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r>
              <a:rPr lang="ru-RU" dirty="0" smtClean="0"/>
              <a:t>Необходим для проведения мероприятий по отработке правил оказания первой помощи при травмах и ранениях.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Мед.аптечка</a:t>
            </a:r>
            <a:r>
              <a:rPr lang="ru-RU" dirty="0" smtClean="0"/>
              <a:t> и расходный материал.</a:t>
            </a:r>
            <a:endParaRPr lang="ru-RU" dirty="0"/>
          </a:p>
        </p:txBody>
      </p:sp>
      <p:pic>
        <p:nvPicPr>
          <p:cNvPr id="5122" name="Picture 2" descr="C:\Users\Пользователь\OneDrive\Рабочий стол\Новая папка\IMG_20211028_104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876"/>
            <a:ext cx="2571768" cy="2691975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OneDrive\Рабочий стол\Новая папка\IMG_20211028_105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00438"/>
            <a:ext cx="3952764" cy="2964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127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Точка роста </vt:lpstr>
      <vt:lpstr>Робот-тренажёр Александр</vt:lpstr>
      <vt:lpstr>Тренажёр по отработке действий при оказании помощи при попадании инородных тел в верхние дыхательные пути</vt:lpstr>
      <vt:lpstr>Набор имитаторов травм и поражений.</vt:lpstr>
      <vt:lpstr>Шины иммобилизационные.</vt:lpstr>
      <vt:lpstr>Мед.аптечка и расходный материал.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роста</dc:title>
  <dc:creator>Пользователь</dc:creator>
  <cp:lastModifiedBy>Пользователь</cp:lastModifiedBy>
  <cp:revision>4</cp:revision>
  <dcterms:created xsi:type="dcterms:W3CDTF">2021-10-28T11:03:20Z</dcterms:created>
  <dcterms:modified xsi:type="dcterms:W3CDTF">2021-10-28T11:27:36Z</dcterms:modified>
</cp:coreProperties>
</file>