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6" r:id="rId5"/>
    <p:sldId id="265" r:id="rId6"/>
    <p:sldId id="264" r:id="rId7"/>
    <p:sldId id="263" r:id="rId8"/>
    <p:sldId id="262" r:id="rId9"/>
    <p:sldId id="261" r:id="rId10"/>
    <p:sldId id="267" r:id="rId11"/>
    <p:sldId id="260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4632" cy="1368152"/>
          </a:xfrm>
        </p:spPr>
        <p:txBody>
          <a:bodyPr>
            <a:normAutofit fontScale="90000"/>
          </a:bodyPr>
          <a:lstStyle/>
          <a:p>
            <a:r>
              <a:rPr lang="ru-RU" sz="9600" dirty="0" err="1" smtClean="0"/>
              <a:t>Те́рские</a:t>
            </a:r>
            <a:r>
              <a:rPr lang="ru-RU" sz="9600" dirty="0" smtClean="0"/>
              <a:t> казаки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741368"/>
            <a:ext cx="7854696" cy="1166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6373910" cy="369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19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64" y="18759"/>
            <a:ext cx="9165463" cy="16988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692696"/>
            <a:ext cx="4824536" cy="35283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Башлык — у большинства каза­ков </a:t>
            </a:r>
            <a:r>
              <a:rPr lang="ru-RU" dirty="0" smtClean="0"/>
              <a:t>был </a:t>
            </a:r>
            <a:r>
              <a:rPr lang="ru-RU" dirty="0"/>
              <a:t>наделен символи­ческим значением. В зависимо­сти от того, как повязывался башлык, можно было узнать воз­раст казака. Завязанный на гру­ди означал, что казак отслужил военную службу, перекрещен­ный на груди — следует по делу, концы заброшены за спину — свободен, отдыхает.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2545624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3460" y="997475"/>
            <a:ext cx="2380540" cy="5833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31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8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4176464" cy="2232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Кубанка — низкая (укороченная) папаха, первоначально головной убор кубанских казаков, откуда и получила своё название. Сперва кубанки были популярны только у кубанских и терских пластунов.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4599"/>
            <a:ext cx="3779912" cy="283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868" y="2996952"/>
            <a:ext cx="3829116" cy="337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2924944"/>
            <a:ext cx="4392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Фуражка- </a:t>
            </a:r>
            <a:r>
              <a:rPr lang="ru-RU" dirty="0"/>
              <a:t>всегда будет духовной ценностью для казака. Казачий головной убор символизирует принадлежность хозяина к казачеству и играет большую роль жизни казака. В прежние времена фуражка была символом юридических прав главы рода, главы семьи. У нее было особое место в убранстве казачьего куреня.</a:t>
            </a:r>
          </a:p>
        </p:txBody>
      </p:sp>
    </p:spTree>
    <p:extLst>
      <p:ext uri="{BB962C8B-B14F-4D97-AF65-F5344CB8AC3E}">
        <p14:creationId xmlns:p14="http://schemas.microsoft.com/office/powerpoint/2010/main" xmlns="" val="14002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0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4392488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dirty="0" smtClean="0"/>
              <a:t>Печать – находилась на рукояти или перстне ,вручалась атаману при выборах. Ею скреплялись все документы. Символ хозяйственной и дипломатической функции. Принадлежала общине и передавалась от атамана к атаману.</a:t>
            </a:r>
            <a:endParaRPr lang="ru-RU" sz="36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3836" y="26609"/>
            <a:ext cx="3720164" cy="373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48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84776" cy="864096"/>
          </a:xfrm>
        </p:spPr>
        <p:txBody>
          <a:bodyPr>
            <a:normAutofit fontScale="90000"/>
          </a:bodyPr>
          <a:lstStyle/>
          <a:p>
            <a:r>
              <a:rPr lang="ru-RU" u="sng" dirty="0"/>
              <a:t/>
            </a:r>
            <a:br>
              <a:rPr lang="ru-RU" u="sng" dirty="0"/>
            </a:br>
            <a:r>
              <a:rPr lang="ru-RU" sz="5300" u="sng" dirty="0" smtClean="0"/>
              <a:t>Терское Казачье Войско</a:t>
            </a:r>
            <a:endParaRPr lang="ru-RU" sz="5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4032448" cy="50405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600" b="1" dirty="0" err="1"/>
              <a:t>Те́рские</a:t>
            </a:r>
            <a:r>
              <a:rPr lang="ru-RU" sz="2600" b="1" dirty="0"/>
              <a:t> казаки, терцы</a:t>
            </a:r>
            <a:r>
              <a:rPr lang="ru-RU" sz="2600" b="1" dirty="0" smtClean="0"/>
              <a:t>,</a:t>
            </a:r>
            <a:r>
              <a:rPr lang="ru-RU" sz="2600" dirty="0" smtClean="0"/>
              <a:t>— </a:t>
            </a:r>
            <a:r>
              <a:rPr lang="ru-RU" sz="2600" dirty="0"/>
              <a:t>группа казаков, проживающих на территории бывшей Терской области Российской империи вдоль рек Терек, </a:t>
            </a:r>
            <a:r>
              <a:rPr lang="ru-RU" sz="2600" dirty="0" err="1" smtClean="0"/>
              <a:t>Сунжа</a:t>
            </a:r>
            <a:r>
              <a:rPr lang="ru-RU" sz="2600" dirty="0"/>
              <a:t>, Аргун, Асса, Кура, </a:t>
            </a:r>
            <a:r>
              <a:rPr lang="ru-RU" sz="2600" u="sng" dirty="0"/>
              <a:t>Малка</a:t>
            </a:r>
            <a:r>
              <a:rPr lang="ru-RU" sz="2600" dirty="0"/>
              <a:t>, Кума, </a:t>
            </a:r>
            <a:r>
              <a:rPr lang="ru-RU" sz="2600" dirty="0" err="1"/>
              <a:t>Подкумок</a:t>
            </a:r>
            <a:r>
              <a:rPr lang="ru-RU" sz="2600" dirty="0"/>
              <a:t> </a:t>
            </a:r>
            <a:r>
              <a:rPr lang="ru-RU" sz="2600" dirty="0" smtClean="0"/>
              <a:t>на</a:t>
            </a:r>
          </a:p>
          <a:p>
            <a:pPr marL="0" indent="0">
              <a:buNone/>
            </a:pPr>
            <a:r>
              <a:rPr lang="ru-RU" sz="2600" dirty="0"/>
              <a:t> </a:t>
            </a:r>
            <a:r>
              <a:rPr lang="ru-RU" sz="2600" dirty="0" smtClean="0"/>
              <a:t>Северном </a:t>
            </a:r>
            <a:r>
              <a:rPr lang="ru-RU" sz="2600" dirty="0"/>
              <a:t>Кавказе</a:t>
            </a:r>
            <a:r>
              <a:rPr lang="ru-RU" sz="2600" dirty="0" smtClean="0"/>
              <a:t>.</a:t>
            </a:r>
            <a:r>
              <a:rPr lang="ru-RU" sz="2600" dirty="0"/>
              <a:t> Штаб терского казачьего войска первоначально располагался в городе </a:t>
            </a:r>
            <a:r>
              <a:rPr lang="ru-RU" sz="2600" dirty="0" smtClean="0"/>
              <a:t>Владикавказ, </a:t>
            </a:r>
            <a:r>
              <a:rPr lang="ru-RU" sz="2600" dirty="0"/>
              <a:t>а затем в </a:t>
            </a:r>
            <a:r>
              <a:rPr lang="ru-RU" sz="2600" dirty="0" smtClean="0"/>
              <a:t>Ставрополе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851920" cy="256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9120"/>
            <a:ext cx="3378904" cy="195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38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8460432" cy="6597352"/>
          </a:xfrm>
        </p:spPr>
        <p:txBody>
          <a:bodyPr>
            <a:noAutofit/>
          </a:bodyPr>
          <a:lstStyle/>
          <a:p>
            <a:r>
              <a:rPr lang="ru-RU" dirty="0"/>
              <a:t>28 марта (9 апреля) 1874 года именным указом российского императора № 53325, объявленным по военному ведомству в приказе № </a:t>
            </a:r>
            <a:r>
              <a:rPr lang="ru-RU" dirty="0" smtClean="0"/>
              <a:t>106, </a:t>
            </a:r>
            <a:r>
              <a:rPr lang="ru-RU" dirty="0"/>
              <a:t>было установлено старшинство полков Кубанского и Терского казачьих войск, а также старшинство самих этих войск. Самое старое старшинство получил </a:t>
            </a:r>
            <a:r>
              <a:rPr lang="ru-RU" dirty="0" err="1"/>
              <a:t>Кизляро-Гребенской</a:t>
            </a:r>
            <a:r>
              <a:rPr lang="ru-RU" dirty="0"/>
              <a:t> казачий полк — с 1577 года. По его старшинству, с этого же года, стало считаться и старшинство всего Терского казачьего войска, в составе которого полк находился. </a:t>
            </a:r>
          </a:p>
        </p:txBody>
      </p:sp>
    </p:spTree>
    <p:extLst>
      <p:ext uri="{BB962C8B-B14F-4D97-AF65-F5344CB8AC3E}">
        <p14:creationId xmlns:p14="http://schemas.microsoft.com/office/powerpoint/2010/main" xmlns="" val="35712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6635080" cy="764704"/>
          </a:xfrm>
        </p:spPr>
        <p:txBody>
          <a:bodyPr>
            <a:noAutofit/>
          </a:bodyPr>
          <a:lstStyle/>
          <a:p>
            <a:r>
              <a:rPr lang="ru-RU" sz="6600" dirty="0" smtClean="0"/>
              <a:t>Терский город</a:t>
            </a:r>
            <a:endParaRPr lang="ru-RU" sz="6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187" y="908719"/>
            <a:ext cx="8640293" cy="5760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449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3645024"/>
            <a:ext cx="8748464" cy="3212976"/>
          </a:xfrm>
        </p:spPr>
        <p:txBody>
          <a:bodyPr>
            <a:normAutofit/>
          </a:bodyPr>
          <a:lstStyle/>
          <a:p>
            <a:r>
              <a:rPr lang="ru-RU" sz="2000" dirty="0"/>
              <a:t>В 1776 году </a:t>
            </a:r>
            <a:r>
              <a:rPr lang="ru-RU" sz="2000" dirty="0" err="1"/>
              <a:t>Волгское</a:t>
            </a:r>
            <a:r>
              <a:rPr lang="ru-RU" sz="2000" dirty="0"/>
              <a:t>, </a:t>
            </a:r>
            <a:r>
              <a:rPr lang="ru-RU" sz="2000" dirty="0" err="1"/>
              <a:t>Гребенское</a:t>
            </a:r>
            <a:r>
              <a:rPr lang="ru-RU" sz="2000" dirty="0"/>
              <a:t>, Терское-</a:t>
            </a:r>
            <a:r>
              <a:rPr lang="ru-RU" sz="2000" dirty="0" err="1"/>
              <a:t>Кизлярское</a:t>
            </a:r>
            <a:r>
              <a:rPr lang="ru-RU" sz="2000" dirty="0"/>
              <a:t> и Терское-Семейное казачьи войска, Моздокский и Астраханский казачьи полки соединили в одно Астраханское </a:t>
            </a:r>
            <a:r>
              <a:rPr lang="ru-RU" sz="2000" dirty="0" err="1"/>
              <a:t>войско.В</a:t>
            </a:r>
            <a:r>
              <a:rPr lang="ru-RU" sz="2000" dirty="0"/>
              <a:t> 1783 году границей между Россией и Турцией была определена река Кубань, из-за чего Моздокская линия оказалась внутри Российского государства. Казачьи поселения стали продвигаться на юг, доходя до верховьев Кубани, где вскоре поселились черноморские и донские казаки.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36014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08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715200" cy="720080"/>
          </a:xfrm>
        </p:spPr>
        <p:txBody>
          <a:bodyPr>
            <a:noAutofit/>
          </a:bodyPr>
          <a:lstStyle/>
          <a:p>
            <a:r>
              <a:rPr lang="ru-RU" sz="5400" dirty="0" smtClean="0"/>
              <a:t>Казачьи символы и знаки</a:t>
            </a:r>
            <a:endParaRPr lang="ru-RU" sz="5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4904"/>
            <a:ext cx="4876800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2204864"/>
            <a:ext cx="32403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Знамя являлось неотъемлемым атрибутом казачьего круга. Вне празднований и походов знамёна хранились в полковых </a:t>
            </a:r>
            <a:r>
              <a:rPr lang="ru-RU" sz="2400" dirty="0" smtClean="0"/>
              <a:t>церквях </a:t>
            </a:r>
            <a:r>
              <a:rPr lang="ru-RU" sz="2400" dirty="0"/>
              <a:t>или в войсковых </a:t>
            </a:r>
            <a:r>
              <a:rPr lang="ru-RU" sz="2400" dirty="0" smtClean="0"/>
              <a:t>штабах.</a:t>
            </a:r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93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3" y="692696"/>
            <a:ext cx="5256585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Бунчук </a:t>
            </a:r>
            <a:r>
              <a:rPr lang="ru-RU" sz="2000" dirty="0"/>
              <a:t>– длинное древко с шаром или острием, прядями из конских волос и кистями на верхнем конце. Знак власти у </a:t>
            </a:r>
            <a:r>
              <a:rPr lang="ru-RU" sz="2000" dirty="0" smtClean="0"/>
              <a:t>атаманов </a:t>
            </a:r>
            <a:r>
              <a:rPr lang="ru-RU" sz="2000" dirty="0"/>
              <a:t>русского казачьего войска </a:t>
            </a:r>
            <a:r>
              <a:rPr lang="ru-RU" sz="2000" dirty="0" smtClean="0"/>
              <a:t>в, </a:t>
            </a:r>
            <a:r>
              <a:rPr lang="ru-RU" sz="2000" dirty="0"/>
              <a:t>знак ставки,  принадлежал войсковому соединению. В мирное время хранился в храме. Полковые имели форму опушенных раздвоенных флажков с </a:t>
            </a:r>
            <a:r>
              <a:rPr lang="ru-RU" sz="2000" dirty="0" err="1"/>
              <a:t>навершием</a:t>
            </a:r>
            <a:r>
              <a:rPr lang="ru-RU" sz="2000" dirty="0"/>
              <a:t>; на походе и в бою следовал за командующим. В мирное время хранился в церкви, выносился только по праздникам как подтверждение его значимости и присутствие атамана. В армии часть функции бунчука переданы были полковым и именным штандартам.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5975" y="1"/>
            <a:ext cx="3248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56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5206469"/>
            <a:ext cx="4644007" cy="1651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Булава ,пернач- </a:t>
            </a:r>
            <a:r>
              <a:rPr lang="ru-RU" sz="2000" dirty="0" smtClean="0"/>
              <a:t>в история </a:t>
            </a:r>
            <a:r>
              <a:rPr lang="ru-RU" sz="2000" dirty="0"/>
              <a:t>казачества </a:t>
            </a:r>
            <a:r>
              <a:rPr lang="ru-RU" sz="2000" dirty="0" smtClean="0"/>
              <a:t>это </a:t>
            </a:r>
            <a:r>
              <a:rPr lang="ru-RU" sz="2000" dirty="0"/>
              <a:t>и оружие, и символ </a:t>
            </a:r>
            <a:r>
              <a:rPr lang="ru-RU" sz="2000" dirty="0" smtClean="0"/>
              <a:t>власти которой наделяется атаман.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37942"/>
            <a:ext cx="4656437" cy="286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620688"/>
            <a:ext cx="3888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</a:t>
            </a:r>
            <a:r>
              <a:rPr lang="ru-RU" dirty="0" smtClean="0"/>
              <a:t>ашка </a:t>
            </a:r>
            <a:r>
              <a:rPr lang="ru-RU" dirty="0"/>
              <a:t>— символ всей полноты прав у </a:t>
            </a:r>
            <a:r>
              <a:rPr lang="ru-RU" dirty="0" smtClean="0"/>
              <a:t>казака, вручалась казаку в 17 лет стариками, </a:t>
            </a:r>
            <a:r>
              <a:rPr lang="ru-RU" dirty="0"/>
              <a:t>символ </a:t>
            </a:r>
            <a:r>
              <a:rPr lang="ru-RU" dirty="0" smtClean="0"/>
              <a:t>свободы</a:t>
            </a:r>
            <a:r>
              <a:rPr lang="ru-RU" dirty="0" smtClean="0"/>
              <a:t>. С </a:t>
            </a:r>
            <a:r>
              <a:rPr lang="ru-RU" dirty="0"/>
              <a:t>потерей силы старик меняет шашку на </a:t>
            </a:r>
            <a:r>
              <a:rPr lang="ru-RU" dirty="0" smtClean="0"/>
              <a:t>посох</a:t>
            </a:r>
            <a:r>
              <a:rPr lang="ru-RU" dirty="0" smtClean="0"/>
              <a:t>. Передаётся </a:t>
            </a:r>
            <a:r>
              <a:rPr lang="ru-RU" dirty="0" smtClean="0"/>
              <a:t>от отца к </a:t>
            </a:r>
            <a:r>
              <a:rPr lang="ru-RU" dirty="0" smtClean="0"/>
              <a:t>сыну. При </a:t>
            </a:r>
            <a:r>
              <a:rPr lang="ru-RU" dirty="0"/>
              <a:t>отсутствии наследника шашка ломается пополам и укладывается в гроб. Шашку и шапку казак теряет только с головой. По решению Круга казак может быть лишен права ношения оружия.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233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59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996952"/>
            <a:ext cx="4464496" cy="27363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В некоторых станицах нагайку разрешалось носить только женатым. Традиционно дарится тестем зятю на свадьбе. В доме должна висеть на левом косяке двери в </a:t>
            </a:r>
            <a:r>
              <a:rPr lang="ru-RU" dirty="0" err="1" smtClean="0"/>
              <a:t>спальню.В</a:t>
            </a:r>
            <a:r>
              <a:rPr lang="ru-RU" dirty="0" smtClean="0"/>
              <a:t> </a:t>
            </a:r>
            <a:r>
              <a:rPr lang="ru-RU" dirty="0"/>
              <a:t>качестве знака полной покорности и уважения может быть брошена к ногам пришедшего гостя </a:t>
            </a:r>
            <a:r>
              <a:rPr lang="ru-RU" dirty="0" smtClean="0"/>
              <a:t>или обиженного , </a:t>
            </a:r>
            <a:r>
              <a:rPr lang="ru-RU" dirty="0"/>
              <a:t>который обязан её поднять, а бросившего – расцеловать. Если гость через нагайку переступал, это означало, что покорность ему неугодна и обида или грех провинившегося не прощён, жди разбирательства дела.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92697"/>
            <a:ext cx="54726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Нага́йка</a:t>
            </a:r>
            <a:r>
              <a:rPr lang="ru-RU" dirty="0" smtClean="0"/>
              <a:t>— </a:t>
            </a:r>
            <a:r>
              <a:rPr lang="ru-RU" dirty="0"/>
              <a:t>средство управления лошадью, представляющее собой короткую, толстую, круглую, ременную плеть, сплетённую из нескольких ремешков и постепенно сужающуюся к концу в большинстве случаев. На конце нагайки делался "шлепок", кожаная плоская </a:t>
            </a:r>
            <a:r>
              <a:rPr lang="ru-RU" dirty="0" smtClean="0"/>
              <a:t>нашивка.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8706" y="2204864"/>
            <a:ext cx="3135293" cy="46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93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140</TotalTime>
  <Words>639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Те́рские казаки</vt:lpstr>
      <vt:lpstr> Терское Казачье Войско</vt:lpstr>
      <vt:lpstr>Слайд 3</vt:lpstr>
      <vt:lpstr>Терский город</vt:lpstr>
      <vt:lpstr>Слайд 5</vt:lpstr>
      <vt:lpstr>Казачьи символы и знаки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Казаки</dc:title>
  <dc:creator>Пользователь</dc:creator>
  <cp:lastModifiedBy>A</cp:lastModifiedBy>
  <cp:revision>30</cp:revision>
  <dcterms:created xsi:type="dcterms:W3CDTF">2021-03-03T17:14:44Z</dcterms:created>
  <dcterms:modified xsi:type="dcterms:W3CDTF">2022-03-15T14:49:21Z</dcterms:modified>
</cp:coreProperties>
</file>