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62" r:id="rId4"/>
    <p:sldId id="316" r:id="rId5"/>
    <p:sldId id="319" r:id="rId6"/>
    <p:sldId id="315" r:id="rId7"/>
    <p:sldId id="267" r:id="rId8"/>
    <p:sldId id="269" r:id="rId9"/>
    <p:sldId id="317" r:id="rId10"/>
    <p:sldId id="318" r:id="rId11"/>
    <p:sldId id="271" r:id="rId12"/>
    <p:sldId id="274" r:id="rId13"/>
    <p:sldId id="275" r:id="rId14"/>
    <p:sldId id="277" r:id="rId15"/>
    <p:sldId id="292" r:id="rId16"/>
    <p:sldId id="256" r:id="rId17"/>
    <p:sldId id="260" r:id="rId18"/>
    <p:sldId id="297" r:id="rId19"/>
    <p:sldId id="313" r:id="rId20"/>
    <p:sldId id="320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02A1A5-EA91-462E-A018-DE03734C994F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D9E593-DE34-4376-AE5D-CF98DE6D9862}">
      <dgm:prSet phldrT="[Текст]"/>
      <dgm:spPr/>
      <dgm:t>
        <a:bodyPr/>
        <a:lstStyle/>
        <a:p>
          <a:r>
            <a:rPr lang="ru-RU" b="1" dirty="0" err="1" smtClean="0"/>
            <a:t>hard</a:t>
          </a:r>
          <a:r>
            <a:rPr lang="ru-RU" b="1" dirty="0" smtClean="0"/>
            <a:t> </a:t>
          </a:r>
          <a:r>
            <a:rPr lang="ru-RU" b="1" dirty="0" err="1" smtClean="0"/>
            <a:t>skills</a:t>
          </a:r>
          <a:r>
            <a:rPr lang="ru-RU" b="1" dirty="0" smtClean="0"/>
            <a:t> «</a:t>
          </a:r>
          <a:r>
            <a:rPr lang="ru-RU" dirty="0" smtClean="0"/>
            <a:t>Твердые» навыки</a:t>
          </a:r>
          <a:endParaRPr lang="ru-RU" dirty="0"/>
        </a:p>
      </dgm:t>
    </dgm:pt>
    <dgm:pt modelId="{81675809-F546-45A1-B6FC-0F86B4C2CEE5}" type="parTrans" cxnId="{82F363DE-3895-492C-B030-B951CC0AD1FE}">
      <dgm:prSet/>
      <dgm:spPr/>
      <dgm:t>
        <a:bodyPr/>
        <a:lstStyle/>
        <a:p>
          <a:endParaRPr lang="ru-RU"/>
        </a:p>
      </dgm:t>
    </dgm:pt>
    <dgm:pt modelId="{9C716205-6B95-405D-B773-9FB5FD0DB1F1}" type="sibTrans" cxnId="{82F363DE-3895-492C-B030-B951CC0AD1FE}">
      <dgm:prSet/>
      <dgm:spPr/>
      <dgm:t>
        <a:bodyPr/>
        <a:lstStyle/>
        <a:p>
          <a:endParaRPr lang="ru-RU"/>
        </a:p>
      </dgm:t>
    </dgm:pt>
    <dgm:pt modelId="{C89CDCF9-8A48-4A1A-A0D5-11EC5A0737B5}">
      <dgm:prSet phldrT="[Текст]"/>
      <dgm:spPr/>
      <dgm:t>
        <a:bodyPr/>
        <a:lstStyle/>
        <a:p>
          <a:r>
            <a:rPr lang="ru-RU" b="1" dirty="0" smtClean="0"/>
            <a:t>Управление транспортным средством</a:t>
          </a:r>
          <a:endParaRPr lang="ru-RU" b="1" dirty="0"/>
        </a:p>
      </dgm:t>
    </dgm:pt>
    <dgm:pt modelId="{09D147E8-B4F1-446A-9823-8E8CD5E8F7AB}" type="parTrans" cxnId="{6ED251DC-164A-47A1-AB58-1BA335263FBB}">
      <dgm:prSet/>
      <dgm:spPr/>
      <dgm:t>
        <a:bodyPr/>
        <a:lstStyle/>
        <a:p>
          <a:endParaRPr lang="ru-RU"/>
        </a:p>
      </dgm:t>
    </dgm:pt>
    <dgm:pt modelId="{44548398-0D1C-4594-B539-83DD73C611AF}" type="sibTrans" cxnId="{6ED251DC-164A-47A1-AB58-1BA335263FBB}">
      <dgm:prSet/>
      <dgm:spPr/>
      <dgm:t>
        <a:bodyPr/>
        <a:lstStyle/>
        <a:p>
          <a:endParaRPr lang="ru-RU"/>
        </a:p>
      </dgm:t>
    </dgm:pt>
    <dgm:pt modelId="{EA0119D1-F074-4958-B7F3-598DFE550F42}">
      <dgm:prSet phldrT="[Текст]"/>
      <dgm:spPr/>
      <dgm:t>
        <a:bodyPr/>
        <a:lstStyle/>
        <a:p>
          <a:r>
            <a:rPr lang="ru-RU" b="1" dirty="0" smtClean="0"/>
            <a:t>Знание иностранных языков</a:t>
          </a:r>
          <a:endParaRPr lang="ru-RU" b="1" dirty="0"/>
        </a:p>
      </dgm:t>
    </dgm:pt>
    <dgm:pt modelId="{6767236D-DCF4-42F9-BF13-7614DD592715}" type="parTrans" cxnId="{7040C52A-9215-47CD-B392-9DB1C6C04805}">
      <dgm:prSet/>
      <dgm:spPr/>
      <dgm:t>
        <a:bodyPr/>
        <a:lstStyle/>
        <a:p>
          <a:endParaRPr lang="ru-RU"/>
        </a:p>
      </dgm:t>
    </dgm:pt>
    <dgm:pt modelId="{09E0333F-2A1D-41EF-8DBC-2790E6D959BA}" type="sibTrans" cxnId="{7040C52A-9215-47CD-B392-9DB1C6C04805}">
      <dgm:prSet/>
      <dgm:spPr/>
      <dgm:t>
        <a:bodyPr/>
        <a:lstStyle/>
        <a:p>
          <a:endParaRPr lang="ru-RU"/>
        </a:p>
      </dgm:t>
    </dgm:pt>
    <dgm:pt modelId="{DB616AB2-5BAD-4106-9E63-DE0AB088813D}">
      <dgm:prSet phldrT="[Текст]"/>
      <dgm:spPr/>
      <dgm:t>
        <a:bodyPr/>
        <a:lstStyle/>
        <a:p>
          <a:r>
            <a:rPr lang="ru-RU" b="1" dirty="0" err="1" smtClean="0"/>
            <a:t>soft</a:t>
          </a:r>
          <a:r>
            <a:rPr lang="ru-RU" b="1" dirty="0" smtClean="0"/>
            <a:t> </a:t>
          </a:r>
          <a:r>
            <a:rPr lang="ru-RU" b="1" dirty="0" err="1" smtClean="0"/>
            <a:t>skills</a:t>
          </a:r>
          <a:r>
            <a:rPr lang="ru-RU" b="1" dirty="0" smtClean="0"/>
            <a:t> </a:t>
          </a:r>
          <a:r>
            <a:rPr lang="ru-RU" dirty="0" smtClean="0"/>
            <a:t>«Мягкие» навыки</a:t>
          </a:r>
          <a:endParaRPr lang="ru-RU" dirty="0"/>
        </a:p>
      </dgm:t>
    </dgm:pt>
    <dgm:pt modelId="{1D60CA89-00AF-4864-89B5-78542C29E9F5}" type="parTrans" cxnId="{FEF4FBE3-4954-460A-B131-553C69C32A7D}">
      <dgm:prSet/>
      <dgm:spPr/>
      <dgm:t>
        <a:bodyPr/>
        <a:lstStyle/>
        <a:p>
          <a:endParaRPr lang="ru-RU"/>
        </a:p>
      </dgm:t>
    </dgm:pt>
    <dgm:pt modelId="{624938D3-5A7D-41C1-9181-924BF40FC792}" type="sibTrans" cxnId="{FEF4FBE3-4954-460A-B131-553C69C32A7D}">
      <dgm:prSet/>
      <dgm:spPr/>
      <dgm:t>
        <a:bodyPr/>
        <a:lstStyle/>
        <a:p>
          <a:endParaRPr lang="ru-RU"/>
        </a:p>
      </dgm:t>
    </dgm:pt>
    <dgm:pt modelId="{B3B9BA58-3D6E-4D35-888D-C820FB310029}">
      <dgm:prSet phldrT="[Текст]"/>
      <dgm:spPr/>
      <dgm:t>
        <a:bodyPr/>
        <a:lstStyle/>
        <a:p>
          <a:r>
            <a:rPr lang="ru-RU" b="1" dirty="0" err="1" smtClean="0"/>
            <a:t>Коммуни</a:t>
          </a:r>
          <a:endParaRPr lang="ru-RU" b="1" dirty="0" smtClean="0"/>
        </a:p>
        <a:p>
          <a:r>
            <a:rPr lang="ru-RU" b="1" dirty="0" err="1" smtClean="0"/>
            <a:t>кабельность</a:t>
          </a:r>
          <a:r>
            <a:rPr lang="ru-RU" b="1" dirty="0" smtClean="0"/>
            <a:t> ведение переговоров</a:t>
          </a:r>
          <a:endParaRPr lang="ru-RU" b="1" dirty="0"/>
        </a:p>
      </dgm:t>
    </dgm:pt>
    <dgm:pt modelId="{829653DA-0587-4428-A694-521A5A068061}" type="parTrans" cxnId="{BA9D3A74-3D1A-40ED-8EFC-E8355D1EC980}">
      <dgm:prSet/>
      <dgm:spPr/>
      <dgm:t>
        <a:bodyPr/>
        <a:lstStyle/>
        <a:p>
          <a:endParaRPr lang="ru-RU"/>
        </a:p>
      </dgm:t>
    </dgm:pt>
    <dgm:pt modelId="{E4F6652A-E30A-4D31-AA8F-95FF6CB31931}" type="sibTrans" cxnId="{BA9D3A74-3D1A-40ED-8EFC-E8355D1EC980}">
      <dgm:prSet/>
      <dgm:spPr/>
      <dgm:t>
        <a:bodyPr/>
        <a:lstStyle/>
        <a:p>
          <a:endParaRPr lang="ru-RU"/>
        </a:p>
      </dgm:t>
    </dgm:pt>
    <dgm:pt modelId="{F8FCF145-7812-4FDE-BF8E-48E13BD07E38}">
      <dgm:prSet phldrT="[Текст]"/>
      <dgm:spPr/>
      <dgm:t>
        <a:bodyPr/>
        <a:lstStyle/>
        <a:p>
          <a:r>
            <a:rPr lang="ru-RU" b="1" dirty="0" smtClean="0"/>
            <a:t>Управление стрессом и эмоциями </a:t>
          </a:r>
          <a:endParaRPr lang="ru-RU" b="1" dirty="0"/>
        </a:p>
      </dgm:t>
    </dgm:pt>
    <dgm:pt modelId="{774DDD41-8FC1-487F-A07B-27DDF3204195}" type="parTrans" cxnId="{58BAE0FE-E482-4383-BE7A-D9BC42FB2800}">
      <dgm:prSet/>
      <dgm:spPr/>
      <dgm:t>
        <a:bodyPr/>
        <a:lstStyle/>
        <a:p>
          <a:endParaRPr lang="ru-RU"/>
        </a:p>
      </dgm:t>
    </dgm:pt>
    <dgm:pt modelId="{47697B35-1706-4B93-9322-BE7222A03C50}" type="sibTrans" cxnId="{58BAE0FE-E482-4383-BE7A-D9BC42FB2800}">
      <dgm:prSet/>
      <dgm:spPr/>
      <dgm:t>
        <a:bodyPr/>
        <a:lstStyle/>
        <a:p>
          <a:endParaRPr lang="ru-RU"/>
        </a:p>
      </dgm:t>
    </dgm:pt>
    <dgm:pt modelId="{5DB02F5E-855A-4551-9DA2-992E4319A45D}" type="pres">
      <dgm:prSet presAssocID="{A402A1A5-EA91-462E-A018-DE03734C994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C68A983-7498-4687-985D-258DFC567BCF}" type="pres">
      <dgm:prSet presAssocID="{FBD9E593-DE34-4376-AE5D-CF98DE6D9862}" presName="root" presStyleCnt="0"/>
      <dgm:spPr/>
    </dgm:pt>
    <dgm:pt modelId="{C3E10E78-78FC-4117-9EE2-8B6486669E69}" type="pres">
      <dgm:prSet presAssocID="{FBD9E593-DE34-4376-AE5D-CF98DE6D9862}" presName="rootComposite" presStyleCnt="0"/>
      <dgm:spPr/>
    </dgm:pt>
    <dgm:pt modelId="{9459BBC8-D1A8-44E7-844C-9A9257F15056}" type="pres">
      <dgm:prSet presAssocID="{FBD9E593-DE34-4376-AE5D-CF98DE6D9862}" presName="rootText" presStyleLbl="node1" presStyleIdx="0" presStyleCnt="2"/>
      <dgm:spPr/>
    </dgm:pt>
    <dgm:pt modelId="{B9BCACDC-EA1B-4921-B9D5-3155724579F9}" type="pres">
      <dgm:prSet presAssocID="{FBD9E593-DE34-4376-AE5D-CF98DE6D9862}" presName="rootConnector" presStyleLbl="node1" presStyleIdx="0" presStyleCnt="2"/>
      <dgm:spPr/>
    </dgm:pt>
    <dgm:pt modelId="{5350C827-C59D-4074-A0B0-C6EB9AD60AEB}" type="pres">
      <dgm:prSet presAssocID="{FBD9E593-DE34-4376-AE5D-CF98DE6D9862}" presName="childShape" presStyleCnt="0"/>
      <dgm:spPr/>
    </dgm:pt>
    <dgm:pt modelId="{B325278B-786D-45C6-9FB6-152C259AEAFC}" type="pres">
      <dgm:prSet presAssocID="{09D147E8-B4F1-446A-9823-8E8CD5E8F7AB}" presName="Name13" presStyleLbl="parChTrans1D2" presStyleIdx="0" presStyleCnt="4"/>
      <dgm:spPr/>
    </dgm:pt>
    <dgm:pt modelId="{6B696D92-92FB-4B35-8391-D43943857A99}" type="pres">
      <dgm:prSet presAssocID="{C89CDCF9-8A48-4A1A-A0D5-11EC5A0737B5}" presName="childText" presStyleLbl="bgAcc1" presStyleIdx="0" presStyleCnt="4" custLinFactNeighborX="5799" custLinFactNeighborY="-983">
        <dgm:presLayoutVars>
          <dgm:bulletEnabled val="1"/>
        </dgm:presLayoutVars>
      </dgm:prSet>
      <dgm:spPr/>
    </dgm:pt>
    <dgm:pt modelId="{F004759E-9385-44B9-B73D-08162E1F1806}" type="pres">
      <dgm:prSet presAssocID="{6767236D-DCF4-42F9-BF13-7614DD592715}" presName="Name13" presStyleLbl="parChTrans1D2" presStyleIdx="1" presStyleCnt="4"/>
      <dgm:spPr/>
    </dgm:pt>
    <dgm:pt modelId="{505A7899-0614-4E35-917D-73069B86A57D}" type="pres">
      <dgm:prSet presAssocID="{EA0119D1-F074-4958-B7F3-598DFE550F42}" presName="childText" presStyleLbl="bgAcc1" presStyleIdx="1" presStyleCnt="4">
        <dgm:presLayoutVars>
          <dgm:bulletEnabled val="1"/>
        </dgm:presLayoutVars>
      </dgm:prSet>
      <dgm:spPr/>
    </dgm:pt>
    <dgm:pt modelId="{28E6FB3C-A308-4434-AD5C-D2EB72514AD6}" type="pres">
      <dgm:prSet presAssocID="{DB616AB2-5BAD-4106-9E63-DE0AB088813D}" presName="root" presStyleCnt="0"/>
      <dgm:spPr/>
    </dgm:pt>
    <dgm:pt modelId="{F18581DF-D4EF-420D-A99A-7DA027882F27}" type="pres">
      <dgm:prSet presAssocID="{DB616AB2-5BAD-4106-9E63-DE0AB088813D}" presName="rootComposite" presStyleCnt="0"/>
      <dgm:spPr/>
    </dgm:pt>
    <dgm:pt modelId="{B3CBEA50-9536-4C19-88A0-3CC1AD2FB3F4}" type="pres">
      <dgm:prSet presAssocID="{DB616AB2-5BAD-4106-9E63-DE0AB088813D}" presName="rootText" presStyleLbl="node1" presStyleIdx="1" presStyleCnt="2"/>
      <dgm:spPr/>
    </dgm:pt>
    <dgm:pt modelId="{CEDB7A11-D412-4F77-AA9B-43B613A90F3E}" type="pres">
      <dgm:prSet presAssocID="{DB616AB2-5BAD-4106-9E63-DE0AB088813D}" presName="rootConnector" presStyleLbl="node1" presStyleIdx="1" presStyleCnt="2"/>
      <dgm:spPr/>
    </dgm:pt>
    <dgm:pt modelId="{73E3E99C-A18E-4F89-9081-9C665A59AB84}" type="pres">
      <dgm:prSet presAssocID="{DB616AB2-5BAD-4106-9E63-DE0AB088813D}" presName="childShape" presStyleCnt="0"/>
      <dgm:spPr/>
    </dgm:pt>
    <dgm:pt modelId="{F8976B7A-D30E-4E88-8DCF-2B8D0F357617}" type="pres">
      <dgm:prSet presAssocID="{829653DA-0587-4428-A694-521A5A068061}" presName="Name13" presStyleLbl="parChTrans1D2" presStyleIdx="2" presStyleCnt="4"/>
      <dgm:spPr/>
    </dgm:pt>
    <dgm:pt modelId="{75AD987B-37F1-41B1-A76E-BB0587B9D513}" type="pres">
      <dgm:prSet presAssocID="{B3B9BA58-3D6E-4D35-888D-C820FB310029}" presName="childText" presStyleLbl="bgAcc1" presStyleIdx="2" presStyleCnt="4">
        <dgm:presLayoutVars>
          <dgm:bulletEnabled val="1"/>
        </dgm:presLayoutVars>
      </dgm:prSet>
      <dgm:spPr/>
    </dgm:pt>
    <dgm:pt modelId="{5ED19926-072E-4F9D-AF36-A8F32106D815}" type="pres">
      <dgm:prSet presAssocID="{774DDD41-8FC1-487F-A07B-27DDF3204195}" presName="Name13" presStyleLbl="parChTrans1D2" presStyleIdx="3" presStyleCnt="4"/>
      <dgm:spPr/>
    </dgm:pt>
    <dgm:pt modelId="{20FA8C04-AE5A-449A-817A-4B1F61E44442}" type="pres">
      <dgm:prSet presAssocID="{F8FCF145-7812-4FDE-BF8E-48E13BD07E38}" presName="childText" presStyleLbl="bgAcc1" presStyleIdx="3" presStyleCnt="4" custLinFactNeighborX="747" custLinFactNeighborY="-1923">
        <dgm:presLayoutVars>
          <dgm:bulletEnabled val="1"/>
        </dgm:presLayoutVars>
      </dgm:prSet>
      <dgm:spPr/>
    </dgm:pt>
  </dgm:ptLst>
  <dgm:cxnLst>
    <dgm:cxn modelId="{FEF4FBE3-4954-460A-B131-553C69C32A7D}" srcId="{A402A1A5-EA91-462E-A018-DE03734C994F}" destId="{DB616AB2-5BAD-4106-9E63-DE0AB088813D}" srcOrd="1" destOrd="0" parTransId="{1D60CA89-00AF-4864-89B5-78542C29E9F5}" sibTransId="{624938D3-5A7D-41C1-9181-924BF40FC792}"/>
    <dgm:cxn modelId="{948F41E9-97B0-4EF7-94DF-692F8D2EB98D}" type="presOf" srcId="{FBD9E593-DE34-4376-AE5D-CF98DE6D9862}" destId="{9459BBC8-D1A8-44E7-844C-9A9257F15056}" srcOrd="0" destOrd="0" presId="urn:microsoft.com/office/officeart/2005/8/layout/hierarchy3"/>
    <dgm:cxn modelId="{2E599F0B-CFEE-4C62-AC58-592F13AF8E58}" type="presOf" srcId="{DB616AB2-5BAD-4106-9E63-DE0AB088813D}" destId="{CEDB7A11-D412-4F77-AA9B-43B613A90F3E}" srcOrd="1" destOrd="0" presId="urn:microsoft.com/office/officeart/2005/8/layout/hierarchy3"/>
    <dgm:cxn modelId="{6ED251DC-164A-47A1-AB58-1BA335263FBB}" srcId="{FBD9E593-DE34-4376-AE5D-CF98DE6D9862}" destId="{C89CDCF9-8A48-4A1A-A0D5-11EC5A0737B5}" srcOrd="0" destOrd="0" parTransId="{09D147E8-B4F1-446A-9823-8E8CD5E8F7AB}" sibTransId="{44548398-0D1C-4594-B539-83DD73C611AF}"/>
    <dgm:cxn modelId="{378EC2D2-D610-4CE9-95C0-8DFFD13C4D0C}" type="presOf" srcId="{EA0119D1-F074-4958-B7F3-598DFE550F42}" destId="{505A7899-0614-4E35-917D-73069B86A57D}" srcOrd="0" destOrd="0" presId="urn:microsoft.com/office/officeart/2005/8/layout/hierarchy3"/>
    <dgm:cxn modelId="{AE55BFE4-13B4-4BA8-A304-D978635678D1}" type="presOf" srcId="{FBD9E593-DE34-4376-AE5D-CF98DE6D9862}" destId="{B9BCACDC-EA1B-4921-B9D5-3155724579F9}" srcOrd="1" destOrd="0" presId="urn:microsoft.com/office/officeart/2005/8/layout/hierarchy3"/>
    <dgm:cxn modelId="{B32A1CB0-4704-4E8C-B044-6082EBD028DE}" type="presOf" srcId="{6767236D-DCF4-42F9-BF13-7614DD592715}" destId="{F004759E-9385-44B9-B73D-08162E1F1806}" srcOrd="0" destOrd="0" presId="urn:microsoft.com/office/officeart/2005/8/layout/hierarchy3"/>
    <dgm:cxn modelId="{29B02744-F75F-48FA-A7C1-F6B62AA11A3E}" type="presOf" srcId="{F8FCF145-7812-4FDE-BF8E-48E13BD07E38}" destId="{20FA8C04-AE5A-449A-817A-4B1F61E44442}" srcOrd="0" destOrd="0" presId="urn:microsoft.com/office/officeart/2005/8/layout/hierarchy3"/>
    <dgm:cxn modelId="{BC059C4C-C681-4BC9-BF86-D7AE76A0FB65}" type="presOf" srcId="{B3B9BA58-3D6E-4D35-888D-C820FB310029}" destId="{75AD987B-37F1-41B1-A76E-BB0587B9D513}" srcOrd="0" destOrd="0" presId="urn:microsoft.com/office/officeart/2005/8/layout/hierarchy3"/>
    <dgm:cxn modelId="{BA9D3A74-3D1A-40ED-8EFC-E8355D1EC980}" srcId="{DB616AB2-5BAD-4106-9E63-DE0AB088813D}" destId="{B3B9BA58-3D6E-4D35-888D-C820FB310029}" srcOrd="0" destOrd="0" parTransId="{829653DA-0587-4428-A694-521A5A068061}" sibTransId="{E4F6652A-E30A-4D31-AA8F-95FF6CB31931}"/>
    <dgm:cxn modelId="{9CC680E2-2F16-4ED2-BEB5-6F729431CB4B}" type="presOf" srcId="{DB616AB2-5BAD-4106-9E63-DE0AB088813D}" destId="{B3CBEA50-9536-4C19-88A0-3CC1AD2FB3F4}" srcOrd="0" destOrd="0" presId="urn:microsoft.com/office/officeart/2005/8/layout/hierarchy3"/>
    <dgm:cxn modelId="{50009A9E-5425-4104-B536-BDEBF1FF010A}" type="presOf" srcId="{09D147E8-B4F1-446A-9823-8E8CD5E8F7AB}" destId="{B325278B-786D-45C6-9FB6-152C259AEAFC}" srcOrd="0" destOrd="0" presId="urn:microsoft.com/office/officeart/2005/8/layout/hierarchy3"/>
    <dgm:cxn modelId="{1F132E04-B57C-43F0-BDBF-48408124257C}" type="presOf" srcId="{774DDD41-8FC1-487F-A07B-27DDF3204195}" destId="{5ED19926-072E-4F9D-AF36-A8F32106D815}" srcOrd="0" destOrd="0" presId="urn:microsoft.com/office/officeart/2005/8/layout/hierarchy3"/>
    <dgm:cxn modelId="{A276A849-6252-4C42-BCE5-354442E17B64}" type="presOf" srcId="{C89CDCF9-8A48-4A1A-A0D5-11EC5A0737B5}" destId="{6B696D92-92FB-4B35-8391-D43943857A99}" srcOrd="0" destOrd="0" presId="urn:microsoft.com/office/officeart/2005/8/layout/hierarchy3"/>
    <dgm:cxn modelId="{58BAE0FE-E482-4383-BE7A-D9BC42FB2800}" srcId="{DB616AB2-5BAD-4106-9E63-DE0AB088813D}" destId="{F8FCF145-7812-4FDE-BF8E-48E13BD07E38}" srcOrd="1" destOrd="0" parTransId="{774DDD41-8FC1-487F-A07B-27DDF3204195}" sibTransId="{47697B35-1706-4B93-9322-BE7222A03C50}"/>
    <dgm:cxn modelId="{019A2C2D-B9BB-44C4-AE43-BF0B5E7BBD78}" type="presOf" srcId="{A402A1A5-EA91-462E-A018-DE03734C994F}" destId="{5DB02F5E-855A-4551-9DA2-992E4319A45D}" srcOrd="0" destOrd="0" presId="urn:microsoft.com/office/officeart/2005/8/layout/hierarchy3"/>
    <dgm:cxn modelId="{7040C52A-9215-47CD-B392-9DB1C6C04805}" srcId="{FBD9E593-DE34-4376-AE5D-CF98DE6D9862}" destId="{EA0119D1-F074-4958-B7F3-598DFE550F42}" srcOrd="1" destOrd="0" parTransId="{6767236D-DCF4-42F9-BF13-7614DD592715}" sibTransId="{09E0333F-2A1D-41EF-8DBC-2790E6D959BA}"/>
    <dgm:cxn modelId="{B558A1DC-33D5-4AED-B445-6120ED37284C}" type="presOf" srcId="{829653DA-0587-4428-A694-521A5A068061}" destId="{F8976B7A-D30E-4E88-8DCF-2B8D0F357617}" srcOrd="0" destOrd="0" presId="urn:microsoft.com/office/officeart/2005/8/layout/hierarchy3"/>
    <dgm:cxn modelId="{82F363DE-3895-492C-B030-B951CC0AD1FE}" srcId="{A402A1A5-EA91-462E-A018-DE03734C994F}" destId="{FBD9E593-DE34-4376-AE5D-CF98DE6D9862}" srcOrd="0" destOrd="0" parTransId="{81675809-F546-45A1-B6FC-0F86B4C2CEE5}" sibTransId="{9C716205-6B95-405D-B773-9FB5FD0DB1F1}"/>
    <dgm:cxn modelId="{5DE4939C-4DE5-496C-8D3F-D70B8E2310D0}" type="presParOf" srcId="{5DB02F5E-855A-4551-9DA2-992E4319A45D}" destId="{0C68A983-7498-4687-985D-258DFC567BCF}" srcOrd="0" destOrd="0" presId="urn:microsoft.com/office/officeart/2005/8/layout/hierarchy3"/>
    <dgm:cxn modelId="{6C2EC9C7-E01F-43AE-8FFA-6F8202A13C58}" type="presParOf" srcId="{0C68A983-7498-4687-985D-258DFC567BCF}" destId="{C3E10E78-78FC-4117-9EE2-8B6486669E69}" srcOrd="0" destOrd="0" presId="urn:microsoft.com/office/officeart/2005/8/layout/hierarchy3"/>
    <dgm:cxn modelId="{5CD7E5C1-D708-4FC6-8A6E-A2690B671B70}" type="presParOf" srcId="{C3E10E78-78FC-4117-9EE2-8B6486669E69}" destId="{9459BBC8-D1A8-44E7-844C-9A9257F15056}" srcOrd="0" destOrd="0" presId="urn:microsoft.com/office/officeart/2005/8/layout/hierarchy3"/>
    <dgm:cxn modelId="{DC5F275C-50A1-4883-9D04-7180D70CCD57}" type="presParOf" srcId="{C3E10E78-78FC-4117-9EE2-8B6486669E69}" destId="{B9BCACDC-EA1B-4921-B9D5-3155724579F9}" srcOrd="1" destOrd="0" presId="urn:microsoft.com/office/officeart/2005/8/layout/hierarchy3"/>
    <dgm:cxn modelId="{63ABC312-C59D-4CB6-B9CD-A7CD383CD570}" type="presParOf" srcId="{0C68A983-7498-4687-985D-258DFC567BCF}" destId="{5350C827-C59D-4074-A0B0-C6EB9AD60AEB}" srcOrd="1" destOrd="0" presId="urn:microsoft.com/office/officeart/2005/8/layout/hierarchy3"/>
    <dgm:cxn modelId="{011CF928-8D7B-4578-B5B4-5A2AE290E4B1}" type="presParOf" srcId="{5350C827-C59D-4074-A0B0-C6EB9AD60AEB}" destId="{B325278B-786D-45C6-9FB6-152C259AEAFC}" srcOrd="0" destOrd="0" presId="urn:microsoft.com/office/officeart/2005/8/layout/hierarchy3"/>
    <dgm:cxn modelId="{0E9E3790-27BD-4FA6-82EE-E65A7B3F4A91}" type="presParOf" srcId="{5350C827-C59D-4074-A0B0-C6EB9AD60AEB}" destId="{6B696D92-92FB-4B35-8391-D43943857A99}" srcOrd="1" destOrd="0" presId="urn:microsoft.com/office/officeart/2005/8/layout/hierarchy3"/>
    <dgm:cxn modelId="{D6953220-188E-4C26-A0D2-618A5B91E904}" type="presParOf" srcId="{5350C827-C59D-4074-A0B0-C6EB9AD60AEB}" destId="{F004759E-9385-44B9-B73D-08162E1F1806}" srcOrd="2" destOrd="0" presId="urn:microsoft.com/office/officeart/2005/8/layout/hierarchy3"/>
    <dgm:cxn modelId="{70994493-66AF-42AC-8C40-305901A3BA01}" type="presParOf" srcId="{5350C827-C59D-4074-A0B0-C6EB9AD60AEB}" destId="{505A7899-0614-4E35-917D-73069B86A57D}" srcOrd="3" destOrd="0" presId="urn:microsoft.com/office/officeart/2005/8/layout/hierarchy3"/>
    <dgm:cxn modelId="{399160F2-CB65-4F84-9992-DD12941EC323}" type="presParOf" srcId="{5DB02F5E-855A-4551-9DA2-992E4319A45D}" destId="{28E6FB3C-A308-4434-AD5C-D2EB72514AD6}" srcOrd="1" destOrd="0" presId="urn:microsoft.com/office/officeart/2005/8/layout/hierarchy3"/>
    <dgm:cxn modelId="{99D83CDB-9EF8-4FF3-B5E8-5EB2381A1673}" type="presParOf" srcId="{28E6FB3C-A308-4434-AD5C-D2EB72514AD6}" destId="{F18581DF-D4EF-420D-A99A-7DA027882F27}" srcOrd="0" destOrd="0" presId="urn:microsoft.com/office/officeart/2005/8/layout/hierarchy3"/>
    <dgm:cxn modelId="{692E4DF0-F373-445D-A583-23C2CA8EAE8C}" type="presParOf" srcId="{F18581DF-D4EF-420D-A99A-7DA027882F27}" destId="{B3CBEA50-9536-4C19-88A0-3CC1AD2FB3F4}" srcOrd="0" destOrd="0" presId="urn:microsoft.com/office/officeart/2005/8/layout/hierarchy3"/>
    <dgm:cxn modelId="{D3E47133-E188-48FF-9BBE-22CD1392C575}" type="presParOf" srcId="{F18581DF-D4EF-420D-A99A-7DA027882F27}" destId="{CEDB7A11-D412-4F77-AA9B-43B613A90F3E}" srcOrd="1" destOrd="0" presId="urn:microsoft.com/office/officeart/2005/8/layout/hierarchy3"/>
    <dgm:cxn modelId="{12D3A218-A261-4B01-A0CC-5FA0FE4219F1}" type="presParOf" srcId="{28E6FB3C-A308-4434-AD5C-D2EB72514AD6}" destId="{73E3E99C-A18E-4F89-9081-9C665A59AB84}" srcOrd="1" destOrd="0" presId="urn:microsoft.com/office/officeart/2005/8/layout/hierarchy3"/>
    <dgm:cxn modelId="{1839F0B5-2338-4515-AA72-E92FBBE04478}" type="presParOf" srcId="{73E3E99C-A18E-4F89-9081-9C665A59AB84}" destId="{F8976B7A-D30E-4E88-8DCF-2B8D0F357617}" srcOrd="0" destOrd="0" presId="urn:microsoft.com/office/officeart/2005/8/layout/hierarchy3"/>
    <dgm:cxn modelId="{AC82880E-462B-416F-9EB2-3F2EEDA7BDCC}" type="presParOf" srcId="{73E3E99C-A18E-4F89-9081-9C665A59AB84}" destId="{75AD987B-37F1-41B1-A76E-BB0587B9D513}" srcOrd="1" destOrd="0" presId="urn:microsoft.com/office/officeart/2005/8/layout/hierarchy3"/>
    <dgm:cxn modelId="{E96272D8-A158-4308-860B-4084E84C99E1}" type="presParOf" srcId="{73E3E99C-A18E-4F89-9081-9C665A59AB84}" destId="{5ED19926-072E-4F9D-AF36-A8F32106D815}" srcOrd="2" destOrd="0" presId="urn:microsoft.com/office/officeart/2005/8/layout/hierarchy3"/>
    <dgm:cxn modelId="{666A11F4-1F9E-488B-85BD-23919A1E3FEA}" type="presParOf" srcId="{73E3E99C-A18E-4F89-9081-9C665A59AB84}" destId="{20FA8C04-AE5A-449A-817A-4B1F61E4444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59BBC8-D1A8-44E7-844C-9A9257F15056}">
      <dsp:nvSpPr>
        <dsp:cNvPr id="0" name=""/>
        <dsp:cNvSpPr/>
      </dsp:nvSpPr>
      <dsp:spPr>
        <a:xfrm>
          <a:off x="660424" y="1513"/>
          <a:ext cx="2122289" cy="1061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/>
            <a:t>hard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skills</a:t>
          </a:r>
          <a:r>
            <a:rPr lang="ru-RU" sz="2200" b="1" kern="1200" dirty="0" smtClean="0"/>
            <a:t> «</a:t>
          </a:r>
          <a:r>
            <a:rPr lang="ru-RU" sz="2200" kern="1200" dirty="0" smtClean="0"/>
            <a:t>Твердые» навыки</a:t>
          </a:r>
          <a:endParaRPr lang="ru-RU" sz="2200" kern="1200" dirty="0"/>
        </a:p>
      </dsp:txBody>
      <dsp:txXfrm>
        <a:off x="660424" y="1513"/>
        <a:ext cx="2122289" cy="1061144"/>
      </dsp:txXfrm>
    </dsp:sp>
    <dsp:sp modelId="{B325278B-786D-45C6-9FB6-152C259AEAFC}">
      <dsp:nvSpPr>
        <dsp:cNvPr id="0" name=""/>
        <dsp:cNvSpPr/>
      </dsp:nvSpPr>
      <dsp:spPr>
        <a:xfrm>
          <a:off x="872653" y="1062657"/>
          <a:ext cx="310686" cy="785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5427"/>
              </a:lnTo>
              <a:lnTo>
                <a:pt x="310686" y="7854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696D92-92FB-4B35-8391-D43943857A99}">
      <dsp:nvSpPr>
        <dsp:cNvPr id="0" name=""/>
        <dsp:cNvSpPr/>
      </dsp:nvSpPr>
      <dsp:spPr>
        <a:xfrm>
          <a:off x="1183339" y="1317512"/>
          <a:ext cx="1697831" cy="1061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Управление транспортным средством</a:t>
          </a:r>
          <a:endParaRPr lang="ru-RU" sz="1500" b="1" kern="1200" dirty="0"/>
        </a:p>
      </dsp:txBody>
      <dsp:txXfrm>
        <a:off x="1183339" y="1317512"/>
        <a:ext cx="1697831" cy="1061144"/>
      </dsp:txXfrm>
    </dsp:sp>
    <dsp:sp modelId="{F004759E-9385-44B9-B73D-08162E1F1806}">
      <dsp:nvSpPr>
        <dsp:cNvPr id="0" name=""/>
        <dsp:cNvSpPr/>
      </dsp:nvSpPr>
      <dsp:spPr>
        <a:xfrm>
          <a:off x="872653" y="1062657"/>
          <a:ext cx="212228" cy="2122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2289"/>
              </a:lnTo>
              <a:lnTo>
                <a:pt x="212228" y="21222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A7899-0614-4E35-917D-73069B86A57D}">
      <dsp:nvSpPr>
        <dsp:cNvPr id="0" name=""/>
        <dsp:cNvSpPr/>
      </dsp:nvSpPr>
      <dsp:spPr>
        <a:xfrm>
          <a:off x="1084882" y="2654374"/>
          <a:ext cx="1697831" cy="1061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Знание иностранных языков</a:t>
          </a:r>
          <a:endParaRPr lang="ru-RU" sz="1500" b="1" kern="1200" dirty="0"/>
        </a:p>
      </dsp:txBody>
      <dsp:txXfrm>
        <a:off x="1084882" y="2654374"/>
        <a:ext cx="1697831" cy="1061144"/>
      </dsp:txXfrm>
    </dsp:sp>
    <dsp:sp modelId="{B3CBEA50-9536-4C19-88A0-3CC1AD2FB3F4}">
      <dsp:nvSpPr>
        <dsp:cNvPr id="0" name=""/>
        <dsp:cNvSpPr/>
      </dsp:nvSpPr>
      <dsp:spPr>
        <a:xfrm>
          <a:off x="3313286" y="1513"/>
          <a:ext cx="2122289" cy="1061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/>
            <a:t>soft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skills</a:t>
          </a:r>
          <a:r>
            <a:rPr lang="ru-RU" sz="2200" b="1" kern="1200" dirty="0" smtClean="0"/>
            <a:t> </a:t>
          </a:r>
          <a:r>
            <a:rPr lang="ru-RU" sz="2200" kern="1200" dirty="0" smtClean="0"/>
            <a:t>«Мягкие» навыки</a:t>
          </a:r>
          <a:endParaRPr lang="ru-RU" sz="2200" kern="1200" dirty="0"/>
        </a:p>
      </dsp:txBody>
      <dsp:txXfrm>
        <a:off x="3313286" y="1513"/>
        <a:ext cx="2122289" cy="1061144"/>
      </dsp:txXfrm>
    </dsp:sp>
    <dsp:sp modelId="{F8976B7A-D30E-4E88-8DCF-2B8D0F357617}">
      <dsp:nvSpPr>
        <dsp:cNvPr id="0" name=""/>
        <dsp:cNvSpPr/>
      </dsp:nvSpPr>
      <dsp:spPr>
        <a:xfrm>
          <a:off x="3525515" y="1062657"/>
          <a:ext cx="212228" cy="795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58"/>
              </a:lnTo>
              <a:lnTo>
                <a:pt x="212228" y="795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D987B-37F1-41B1-A76E-BB0587B9D513}">
      <dsp:nvSpPr>
        <dsp:cNvPr id="0" name=""/>
        <dsp:cNvSpPr/>
      </dsp:nvSpPr>
      <dsp:spPr>
        <a:xfrm>
          <a:off x="3737743" y="1327943"/>
          <a:ext cx="1697831" cy="1061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/>
            <a:t>Коммуни</a:t>
          </a:r>
          <a:endParaRPr lang="ru-RU" sz="15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/>
            <a:t>кабельность</a:t>
          </a:r>
          <a:r>
            <a:rPr lang="ru-RU" sz="1500" b="1" kern="1200" dirty="0" smtClean="0"/>
            <a:t> ведение переговоров</a:t>
          </a:r>
          <a:endParaRPr lang="ru-RU" sz="1500" b="1" kern="1200" dirty="0"/>
        </a:p>
      </dsp:txBody>
      <dsp:txXfrm>
        <a:off x="3737743" y="1327943"/>
        <a:ext cx="1697831" cy="1061144"/>
      </dsp:txXfrm>
    </dsp:sp>
    <dsp:sp modelId="{5ED19926-072E-4F9D-AF36-A8F32106D815}">
      <dsp:nvSpPr>
        <dsp:cNvPr id="0" name=""/>
        <dsp:cNvSpPr/>
      </dsp:nvSpPr>
      <dsp:spPr>
        <a:xfrm>
          <a:off x="3525515" y="1062657"/>
          <a:ext cx="224911" cy="2101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1883"/>
              </a:lnTo>
              <a:lnTo>
                <a:pt x="224911" y="21018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FA8C04-AE5A-449A-817A-4B1F61E44442}">
      <dsp:nvSpPr>
        <dsp:cNvPr id="0" name=""/>
        <dsp:cNvSpPr/>
      </dsp:nvSpPr>
      <dsp:spPr>
        <a:xfrm>
          <a:off x="3750426" y="2633968"/>
          <a:ext cx="1697831" cy="1061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Управление стрессом и эмоциями </a:t>
          </a:r>
          <a:endParaRPr lang="ru-RU" sz="1500" b="1" kern="1200" dirty="0"/>
        </a:p>
      </dsp:txBody>
      <dsp:txXfrm>
        <a:off x="3750426" y="2633968"/>
        <a:ext cx="1697831" cy="1061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06" t="24961" r="62505" b="46300"/>
          <a:stretch/>
        </p:blipFill>
        <p:spPr>
          <a:xfrm>
            <a:off x="4572000" y="3429000"/>
            <a:ext cx="1043607" cy="15105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3688" y="764704"/>
            <a:ext cx="640871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Перезагрузка сельской школы ресурсами центра цифрового и гуманитарного профилей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3933056"/>
            <a:ext cx="48843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</a:rPr>
              <a:t>«Точка           Роста»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691945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5939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Заочная сессия педагога по Информатике</a:t>
            </a:r>
            <a:endParaRPr lang="ru-RU" b="1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1043608" y="0"/>
            <a:ext cx="971599" cy="1205467"/>
          </a:xfrm>
          <a:prstGeom prst="rect">
            <a:avLst/>
          </a:prstGeom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 l="9724" t="12698" r="7248" b="7477"/>
          <a:stretch>
            <a:fillRect/>
          </a:stretch>
        </p:blipFill>
        <p:spPr bwMode="auto">
          <a:xfrm>
            <a:off x="1331640" y="2060848"/>
            <a:ext cx="759324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601787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Экскурсия для родителей</a:t>
            </a:r>
            <a:endParaRPr lang="ru-RU" b="1" dirty="0"/>
          </a:p>
        </p:txBody>
      </p:sp>
      <p:pic>
        <p:nvPicPr>
          <p:cNvPr id="7170" name="Picture 2" descr="C:\Users\111\Desktop\фото точка роста\IMG_00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89026" y="1584960"/>
            <a:ext cx="6791498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1187624" y="188640"/>
            <a:ext cx="971599" cy="120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1816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37791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Экскурсия для родителей</a:t>
            </a:r>
            <a:endParaRPr lang="ru-RU" dirty="0"/>
          </a:p>
        </p:txBody>
      </p:sp>
      <p:pic>
        <p:nvPicPr>
          <p:cNvPr id="8194" name="Picture 2" descr="C:\Users\111\Desktop\фото точка роста\IMG_01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7210896" cy="480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1187624" y="0"/>
            <a:ext cx="971599" cy="120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1310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623389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Экскурсия для родителей</a:t>
            </a:r>
            <a:endParaRPr lang="ru-RU" dirty="0"/>
          </a:p>
        </p:txBody>
      </p:sp>
      <p:pic>
        <p:nvPicPr>
          <p:cNvPr id="9218" name="Picture 2" descr="C:\Users\111\Desktop\фото точка роста\IMG_01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7282904" cy="485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1115616" y="0"/>
            <a:ext cx="971599" cy="120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4437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320"/>
            <a:ext cx="6737952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Квест</a:t>
            </a:r>
            <a:r>
              <a:rPr lang="ru-RU" b="1" dirty="0" smtClean="0"/>
              <a:t> «Школа безопасности»</a:t>
            </a:r>
            <a:endParaRPr lang="ru-RU" b="1" dirty="0"/>
          </a:p>
        </p:txBody>
      </p:sp>
      <p:pic>
        <p:nvPicPr>
          <p:cNvPr id="11266" name="Picture 2" descr="C:\Users\111\Desktop\фото точка роста\IMG_01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3744416" cy="250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111\Desktop\фото точка роста\IMG_02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3714564" cy="24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1115616" y="0"/>
            <a:ext cx="971599" cy="1205467"/>
          </a:xfrm>
          <a:prstGeom prst="rect">
            <a:avLst/>
          </a:prstGeom>
        </p:spPr>
      </p:pic>
      <p:pic>
        <p:nvPicPr>
          <p:cNvPr id="6" name="Picture 2" descr="C:\Users\111\Desktop\фото точка роста\IMG_09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6004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111\Desktop\фото точка роста\IMG_09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3708289" cy="24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463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320"/>
            <a:ext cx="680996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Квест</a:t>
            </a:r>
            <a:r>
              <a:rPr lang="ru-RU" b="1" dirty="0" smtClean="0"/>
              <a:t> «Школа безопасности»</a:t>
            </a:r>
            <a:endParaRPr lang="ru-RU" dirty="0"/>
          </a:p>
        </p:txBody>
      </p:sp>
      <p:pic>
        <p:nvPicPr>
          <p:cNvPr id="6147" name="Picture 3" descr="C:\Users\111\Desktop\фото точка роста\IMG_05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04048" y="3885138"/>
            <a:ext cx="3945632" cy="26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1115616" y="0"/>
            <a:ext cx="971599" cy="1205467"/>
          </a:xfrm>
          <a:prstGeom prst="rect">
            <a:avLst/>
          </a:prstGeom>
        </p:spPr>
      </p:pic>
      <p:pic>
        <p:nvPicPr>
          <p:cNvPr id="7" name="Picture 2" descr="C:\Users\111\Desktop\фото точка роста\IMG_05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800" y="1268760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111\Desktop\фото точка роста\IMG_01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884240" cy="258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111\Desktop\фото точка роста\IMG_07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45414" y="4077072"/>
            <a:ext cx="3771818" cy="237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1831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C:\Users\user\Downloads\IMG-20191202-WA000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0"/>
            <a:ext cx="5328592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1043608" y="0"/>
            <a:ext cx="971599" cy="1205467"/>
          </a:xfrm>
          <a:prstGeom prst="rect">
            <a:avLst/>
          </a:prstGeom>
        </p:spPr>
      </p:pic>
      <p:pic>
        <p:nvPicPr>
          <p:cNvPr id="6" name="Picture 2" descr="C:\Users\111\Desktop\фото точка роста\IMG_10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212976"/>
            <a:ext cx="486053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3195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5219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ПЕРВЫЙ ЗАПУСК КВАДРОКОПТЕРА</a:t>
            </a:r>
            <a:endParaRPr lang="ru-RU" b="1" dirty="0"/>
          </a:p>
        </p:txBody>
      </p:sp>
      <p:pic>
        <p:nvPicPr>
          <p:cNvPr id="6146" name="Picture 2" descr="C:\Users\111\Desktop\фото точка роста\IMG_0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89026" y="1584960"/>
            <a:ext cx="6791498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1043608" y="0"/>
            <a:ext cx="1187624" cy="147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5198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320"/>
            <a:ext cx="6305904" cy="1143000"/>
          </a:xfrm>
        </p:spPr>
        <p:txBody>
          <a:bodyPr/>
          <a:lstStyle/>
          <a:p>
            <a:pPr algn="ctr"/>
            <a:r>
              <a:rPr lang="ru-RU" b="1" dirty="0" smtClean="0"/>
              <a:t>РОБОТОТЕХНИКА</a:t>
            </a:r>
            <a:endParaRPr lang="ru-RU" b="1" dirty="0"/>
          </a:p>
        </p:txBody>
      </p:sp>
      <p:pic>
        <p:nvPicPr>
          <p:cNvPr id="11267" name="Picture 3" descr="C:\Users\111\Desktop\фото точка роста\IMG_07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64088" y="1484784"/>
            <a:ext cx="3549588" cy="236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111\Desktop\фото точка роста\IMG_07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3689031" cy="245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1187624" y="0"/>
            <a:ext cx="1187624" cy="1473490"/>
          </a:xfrm>
          <a:prstGeom prst="rect">
            <a:avLst/>
          </a:prstGeom>
        </p:spPr>
      </p:pic>
      <p:pic>
        <p:nvPicPr>
          <p:cNvPr id="7" name="Picture 3" descr="C:\Users\111\Desktop\фото точка роста\IMG_07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7072"/>
            <a:ext cx="3847356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111\Desktop\фото точка роста\IMG_11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92080" y="4149080"/>
            <a:ext cx="36576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4446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320"/>
            <a:ext cx="6377912" cy="1143000"/>
          </a:xfrm>
        </p:spPr>
        <p:txBody>
          <a:bodyPr/>
          <a:lstStyle/>
          <a:p>
            <a:pPr algn="ctr"/>
            <a:r>
              <a:rPr lang="ru-RU" b="1" dirty="0" smtClean="0"/>
              <a:t>МОДЕЛИРОВАНИЕ</a:t>
            </a:r>
            <a:endParaRPr lang="ru-RU" b="1" dirty="0"/>
          </a:p>
        </p:txBody>
      </p:sp>
      <p:pic>
        <p:nvPicPr>
          <p:cNvPr id="5" name="Picture 2" descr="C:\Users\111\Desktop\фото точка роста\IMG_07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4038600" cy="269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111\Desktop\фото точка роста\IMG_07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9000"/>
            <a:ext cx="4608389" cy="307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1331640" y="0"/>
            <a:ext cx="977543" cy="1212842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1259632" y="0"/>
            <a:ext cx="977543" cy="121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153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60648"/>
            <a:ext cx="5472608" cy="1143000"/>
          </a:xfrm>
        </p:spPr>
        <p:txBody>
          <a:bodyPr/>
          <a:lstStyle/>
          <a:p>
            <a:r>
              <a:rPr lang="ru-RU" dirty="0" smtClean="0"/>
              <a:t>Открытие центра</a:t>
            </a:r>
            <a:endParaRPr lang="ru-RU" dirty="0"/>
          </a:p>
        </p:txBody>
      </p:sp>
      <p:pic>
        <p:nvPicPr>
          <p:cNvPr id="4" name="Объект 3" descr="http://stepobr.ru/images/Images/Tochka_rosta/70976059_143272853572587_1390191545187528406_n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84325" y="1447800"/>
            <a:ext cx="72009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1331640" y="0"/>
            <a:ext cx="971599" cy="120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7392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320"/>
            <a:ext cx="6305904" cy="1143000"/>
          </a:xfrm>
        </p:spPr>
        <p:txBody>
          <a:bodyPr/>
          <a:lstStyle/>
          <a:p>
            <a:r>
              <a:rPr lang="ru-RU" b="1" dirty="0" smtClean="0"/>
              <a:t>3Д - МОДЕЛИРОВАНИЕ</a:t>
            </a:r>
            <a:endParaRPr lang="ru-RU" b="1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1331640" y="188640"/>
            <a:ext cx="977543" cy="1212842"/>
          </a:xfrm>
          <a:prstGeom prst="rect">
            <a:avLst/>
          </a:prstGeom>
        </p:spPr>
      </p:pic>
      <p:pic>
        <p:nvPicPr>
          <p:cNvPr id="71683" name="Picture 3" descr="C:\Users\Lubov\Downloads\IMG_8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3583946" cy="2687960"/>
          </a:xfrm>
          <a:prstGeom prst="rect">
            <a:avLst/>
          </a:prstGeom>
          <a:noFill/>
        </p:spPr>
      </p:pic>
      <p:pic>
        <p:nvPicPr>
          <p:cNvPr id="71684" name="Picture 4" descr="C:\Users\Lubov\Downloads\IMG_84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268760"/>
            <a:ext cx="3456385" cy="2592288"/>
          </a:xfrm>
          <a:prstGeom prst="rect">
            <a:avLst/>
          </a:prstGeom>
          <a:noFill/>
        </p:spPr>
      </p:pic>
      <p:pic>
        <p:nvPicPr>
          <p:cNvPr id="71685" name="Picture 5" descr="C:\Users\Lubov\Downloads\IMG_83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036252" y="3668604"/>
            <a:ext cx="3645024" cy="2733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5400600" cy="1224136"/>
          </a:xfrm>
        </p:spPr>
        <p:txBody>
          <a:bodyPr/>
          <a:lstStyle/>
          <a:p>
            <a:pPr algn="ctr"/>
            <a:r>
              <a:rPr lang="ru-RU" b="1" dirty="0" smtClean="0"/>
              <a:t>ШАХМАТЫ</a:t>
            </a:r>
            <a:endParaRPr lang="ru-RU" b="1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1228532" y="0"/>
            <a:ext cx="1080651" cy="1340768"/>
          </a:xfrm>
          <a:prstGeom prst="rect">
            <a:avLst/>
          </a:prstGeom>
        </p:spPr>
      </p:pic>
      <p:pic>
        <p:nvPicPr>
          <p:cNvPr id="15361" name="Picture 1" descr="C:\Users\Lubov\AppData\Local\Temp\Rar$DIa4856.5027\PHOTO-2019-12-02-18-08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780928"/>
            <a:ext cx="2409732" cy="3212976"/>
          </a:xfrm>
          <a:prstGeom prst="rect">
            <a:avLst/>
          </a:prstGeom>
          <a:noFill/>
        </p:spPr>
      </p:pic>
      <p:pic>
        <p:nvPicPr>
          <p:cNvPr id="15362" name="Picture 2" descr="C:\Users\Lubov\AppData\Local\Temp\Rar$DIa4856.8679\PHOTO-2019-12-02-18-08-05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268760"/>
            <a:ext cx="2571750" cy="3429000"/>
          </a:xfrm>
          <a:prstGeom prst="rect">
            <a:avLst/>
          </a:prstGeom>
          <a:noFill/>
        </p:spPr>
      </p:pic>
      <p:pic>
        <p:nvPicPr>
          <p:cNvPr id="15363" name="Picture 3" descr="C:\Users\Lubov\AppData\Local\Temp\Rar$DIa1120.14895\PHOTO-2019-12-02-18-08-05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268760"/>
            <a:ext cx="257175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74651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0"/>
            <a:ext cx="5328592" cy="1143000"/>
          </a:xfrm>
        </p:spPr>
        <p:txBody>
          <a:bodyPr/>
          <a:lstStyle/>
          <a:p>
            <a:r>
              <a:rPr lang="ru-RU" dirty="0" smtClean="0"/>
              <a:t>Открытие центра</a:t>
            </a:r>
            <a:endParaRPr lang="ru-RU" dirty="0"/>
          </a:p>
        </p:txBody>
      </p:sp>
      <p:pic>
        <p:nvPicPr>
          <p:cNvPr id="5" name="Объект 4" descr="http://stepobr.ru/images/Images/Tochka_rosta/69676255_2147176295588691_3371383189819196775_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63284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1187624" y="0"/>
            <a:ext cx="971599" cy="120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1974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6161888" cy="8367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ОБУЧЕНИЕ ПЕДАГОГОВ</a:t>
            </a:r>
            <a:endParaRPr lang="ru-RU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68" t="14442" r="47448" b="59811"/>
          <a:stretch>
            <a:fillRect/>
          </a:stretch>
        </p:blipFill>
        <p:spPr bwMode="auto">
          <a:xfrm>
            <a:off x="1079105" y="620688"/>
            <a:ext cx="806489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1043608" y="0"/>
            <a:ext cx="792088" cy="900688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/>
        </p:nvGraphicFramePr>
        <p:xfrm>
          <a:off x="2051720" y="2924944"/>
          <a:ext cx="6096000" cy="37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: </a:t>
            </a:r>
          </a:p>
          <a:p>
            <a:r>
              <a:rPr lang="ru-RU" dirty="0" smtClean="0"/>
              <a:t>.</a:t>
            </a:r>
            <a:endParaRPr lang="ru-RU" dirty="0" smtClean="0"/>
          </a:p>
          <a:p>
            <a:pPr lvl="0"/>
            <a:r>
              <a:rPr lang="ru-RU" dirty="0" smtClean="0"/>
              <a:t>.</a:t>
            </a:r>
            <a:endParaRPr lang="ru-RU" dirty="0" smtClean="0"/>
          </a:p>
          <a:p>
            <a:pPr lvl="0"/>
            <a:r>
              <a:rPr lang="ru-RU" dirty="0" smtClean="0"/>
              <a:t>Владение узкоспециализированными программами (в части бухгалтерского и управленческого учета, </a:t>
            </a:r>
            <a:r>
              <a:rPr lang="ru-RU" dirty="0" err="1" smtClean="0"/>
              <a:t>веб</a:t>
            </a:r>
            <a:r>
              <a:rPr lang="ru-RU" dirty="0" smtClean="0"/>
              <a:t> дизайна, программирования, монтирования видео).</a:t>
            </a:r>
          </a:p>
          <a:p>
            <a:r>
              <a:rPr lang="ru-RU" dirty="0" smtClean="0"/>
              <a:t>:</a:t>
            </a:r>
            <a:endParaRPr lang="ru-RU" dirty="0" smtClean="0"/>
          </a:p>
          <a:p>
            <a:pPr lvl="0"/>
            <a:r>
              <a:rPr lang="ru-RU" dirty="0" smtClean="0"/>
              <a:t>Умение непрерывно учиться</a:t>
            </a:r>
            <a:r>
              <a:rPr lang="en-US" dirty="0" smtClean="0"/>
              <a:t> (lifelong learning </a:t>
            </a:r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en-US" dirty="0" smtClean="0"/>
              <a:t>/</a:t>
            </a:r>
            <a:r>
              <a:rPr lang="en-US" dirty="0" smtClean="0"/>
              <a:t>education/lifelong-learning/).</a:t>
            </a:r>
            <a:endParaRPr lang="ru-RU" dirty="0" smtClean="0"/>
          </a:p>
          <a:p>
            <a:pPr lvl="0"/>
            <a:r>
              <a:rPr lang="ru-RU" dirty="0" smtClean="0"/>
              <a:t>Управление временем (</a:t>
            </a:r>
            <a:r>
              <a:rPr lang="ru-RU" dirty="0" err="1" smtClean="0"/>
              <a:t>time</a:t>
            </a:r>
            <a:r>
              <a:rPr lang="ru-RU" dirty="0" smtClean="0"/>
              <a:t> </a:t>
            </a:r>
            <a:r>
              <a:rPr lang="ru-RU" dirty="0" err="1" smtClean="0"/>
              <a:t>management</a:t>
            </a:r>
            <a:r>
              <a:rPr lang="ru-RU" dirty="0" smtClean="0"/>
              <a:t>).</a:t>
            </a:r>
          </a:p>
          <a:p>
            <a:pPr lvl="0"/>
            <a:r>
              <a:rPr lang="ru-RU" dirty="0" smtClean="0"/>
              <a:t>(, </a:t>
            </a:r>
            <a:r>
              <a:rPr lang="ru-RU" dirty="0" smtClean="0"/>
              <a:t>убеждение и аргументация, командная работа, </a:t>
            </a:r>
            <a:r>
              <a:rPr lang="ru-RU" dirty="0" err="1" smtClean="0"/>
              <a:t>клиенториентированность</a:t>
            </a:r>
            <a:r>
              <a:rPr lang="ru-RU" dirty="0" smtClean="0"/>
              <a:t>).</a:t>
            </a:r>
          </a:p>
          <a:p>
            <a:pPr lvl="0"/>
            <a:r>
              <a:rPr lang="ru-RU" dirty="0" smtClean="0"/>
              <a:t>(</a:t>
            </a:r>
            <a:r>
              <a:rPr lang="ru-RU" dirty="0" smtClean="0"/>
              <a:t>способность быть тактичным и проявлять дипломатию).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303" y="274638"/>
            <a:ext cx="7630998" cy="649286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100" b="1" dirty="0" smtClean="0">
                <a:solidFill>
                  <a:schemeClr val="tx1"/>
                </a:solidFill>
              </a:rPr>
              <a:t/>
            </a:r>
            <a:br>
              <a:rPr lang="ru-RU" sz="3100" b="1" dirty="0" smtClean="0">
                <a:solidFill>
                  <a:schemeClr val="tx1"/>
                </a:solidFill>
              </a:rPr>
            </a:br>
            <a:endParaRPr lang="ru-RU" sz="3100" dirty="0"/>
          </a:p>
        </p:txBody>
      </p:sp>
      <p:pic>
        <p:nvPicPr>
          <p:cNvPr id="1031" name="Picture 7" descr="C:\Users\Lubov\Downloads\PHOTO-2019-08-12-17-50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79912" y="1556792"/>
            <a:ext cx="3410694" cy="4547592"/>
          </a:xfrm>
          <a:prstGeom prst="rect">
            <a:avLst/>
          </a:prstGeom>
          <a:noFill/>
        </p:spPr>
      </p:pic>
      <p:pic>
        <p:nvPicPr>
          <p:cNvPr id="1033" name="Picture 9" descr="C:\Users\Lubov\Downloads\PHOTO-2019-08-12-17-50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884503"/>
            <a:ext cx="2104639" cy="2973497"/>
          </a:xfrm>
          <a:prstGeom prst="rect">
            <a:avLst/>
          </a:prstGeom>
          <a:noFill/>
        </p:spPr>
      </p:pic>
      <p:pic>
        <p:nvPicPr>
          <p:cNvPr id="1034" name="Picture 10" descr="C:\Users\Lubov\Downloads\PHOTO-2019-08-15-19-42-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12776"/>
            <a:ext cx="2592288" cy="2249043"/>
          </a:xfrm>
          <a:prstGeom prst="rect">
            <a:avLst/>
          </a:prstGeom>
          <a:noFill/>
        </p:spPr>
      </p:pic>
      <p:pic>
        <p:nvPicPr>
          <p:cNvPr id="23" name="Объект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1259632" y="0"/>
            <a:ext cx="971599" cy="1205467"/>
          </a:xfrm>
          <a:prstGeom prst="rect">
            <a:avLst/>
          </a:prstGeom>
        </p:spPr>
      </p:pic>
      <p:pic>
        <p:nvPicPr>
          <p:cNvPr id="1035" name="Picture 11" descr="C:\Users\Lubov\Downloads\Image-1 (1).jpg"/>
          <p:cNvPicPr>
            <a:picLocks noChangeAspect="1" noChangeArrowheads="1"/>
          </p:cNvPicPr>
          <p:nvPr/>
        </p:nvPicPr>
        <p:blipFill>
          <a:blip r:embed="rId6" cstate="print"/>
          <a:srcRect t="10140"/>
          <a:stretch>
            <a:fillRect/>
          </a:stretch>
        </p:blipFill>
        <p:spPr bwMode="auto">
          <a:xfrm>
            <a:off x="7263539" y="2348880"/>
            <a:ext cx="1880461" cy="3170680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1871192" y="188640"/>
            <a:ext cx="727280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Очная </a:t>
            </a:r>
            <a:r>
              <a:rPr lang="ru-RU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сессия на базе 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технопарка «</a:t>
            </a:r>
            <a:r>
              <a:rPr lang="ru-RU" sz="2800" b="1" cap="none" spc="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Кванториум</a:t>
            </a:r>
            <a:r>
              <a:rPr lang="ru-RU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г.Астрахань</a:t>
            </a:r>
            <a:endParaRPr lang="ru-RU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344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377912" cy="1143000"/>
          </a:xfrm>
        </p:spPr>
        <p:txBody>
          <a:bodyPr/>
          <a:lstStyle/>
          <a:p>
            <a:pPr algn="ctr"/>
            <a:r>
              <a:rPr lang="ru-RU" b="1" dirty="0" smtClean="0"/>
              <a:t>ФОРУМ В МОСКВЕ</a:t>
            </a:r>
            <a:endParaRPr lang="ru-RU" b="1" dirty="0"/>
          </a:p>
        </p:txBody>
      </p:sp>
      <p:pic>
        <p:nvPicPr>
          <p:cNvPr id="4" name="Объект 3" descr="https://elanskaya.edusite.ru/DswMedia/vasil-ev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8028384" cy="4941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1115616" y="0"/>
            <a:ext cx="971599" cy="120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0859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7025984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РУКОВОДИТЕЛИ</a:t>
            </a:r>
            <a:br>
              <a:rPr lang="ru-RU" sz="3200" b="1" dirty="0" smtClean="0"/>
            </a:br>
            <a:r>
              <a:rPr lang="ru-RU" sz="3200" b="1" dirty="0" smtClean="0"/>
              <a:t> «Точек Роста» Ставропольского края</a:t>
            </a:r>
            <a:endParaRPr lang="ru-RU" sz="3200" b="1" dirty="0"/>
          </a:p>
        </p:txBody>
      </p:sp>
      <p:pic>
        <p:nvPicPr>
          <p:cNvPr id="62466" name="Picture 2" descr="https://roscha10.stavropolschool.ru/upload/stavscroscha10_new/images/big/ec/4a/ec4a5b42824a3679d3c34e62cd8f1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763495" cy="5013176"/>
          </a:xfrm>
          <a:prstGeom prst="rect">
            <a:avLst/>
          </a:prstGeom>
          <a:noFill/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1043608" y="188640"/>
            <a:ext cx="971599" cy="120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5055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953976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Очная сессия в ФАУ ДПО "Астраханский учебный центр федеральной противопожарной службы"</a:t>
            </a:r>
            <a:endParaRPr lang="ru-RU" sz="2800" b="1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1043608" y="188640"/>
            <a:ext cx="971599" cy="1205467"/>
          </a:xfrm>
          <a:prstGeom prst="rect">
            <a:avLst/>
          </a:prstGeom>
        </p:spPr>
      </p:pic>
      <p:pic>
        <p:nvPicPr>
          <p:cNvPr id="69636" name="Picture 4" descr="https://roscha10.stavropolschool.ru/upload/stavscroscha10_new/images/big/8a/ed/8aedc0da167f5e9297eef1261f3a45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02378"/>
            <a:ext cx="4355976" cy="3266982"/>
          </a:xfrm>
          <a:prstGeom prst="rect">
            <a:avLst/>
          </a:prstGeom>
          <a:noFill/>
        </p:spPr>
      </p:pic>
      <p:pic>
        <p:nvPicPr>
          <p:cNvPr id="69634" name="Picture 2" descr="https://roscha10.stavropolschool.ru/upload/stavscroscha10_new/images/big/5d/64/5d64d92329f8b5cff545ae4b26777a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84784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1945</TotalTime>
  <Words>111</Words>
  <Application>Microsoft Office PowerPoint</Application>
  <PresentationFormat>Экран (4:3)</PresentationFormat>
  <Paragraphs>41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             </vt:lpstr>
      <vt:lpstr>Открытие центра</vt:lpstr>
      <vt:lpstr>Открытие центра</vt:lpstr>
      <vt:lpstr>ОБУЧЕНИЕ ПЕДАГОГОВ</vt:lpstr>
      <vt:lpstr>Слайд 5</vt:lpstr>
      <vt:lpstr>   </vt:lpstr>
      <vt:lpstr>ФОРУМ В МОСКВЕ</vt:lpstr>
      <vt:lpstr>РУКОВОДИТЕЛИ  «Точек Роста» Ставропольского края</vt:lpstr>
      <vt:lpstr>Очная сессия в ФАУ ДПО "Астраханский учебный центр федеральной противопожарной службы"</vt:lpstr>
      <vt:lpstr>Заочная сессия педагога по Информатике</vt:lpstr>
      <vt:lpstr>Экскурсия для родителей</vt:lpstr>
      <vt:lpstr>Экскурсия для родителей</vt:lpstr>
      <vt:lpstr>Экскурсия для родителей</vt:lpstr>
      <vt:lpstr>Квест «Школа безопасности»</vt:lpstr>
      <vt:lpstr>Квест «Школа безопасности»</vt:lpstr>
      <vt:lpstr>Слайд 16</vt:lpstr>
      <vt:lpstr>ПЕРВЫЙ ЗАПУСК КВАДРОКОПТЕРА</vt:lpstr>
      <vt:lpstr>РОБОТОТЕХНИКА</vt:lpstr>
      <vt:lpstr>МОДЕЛИРОВАНИЕ</vt:lpstr>
      <vt:lpstr>3Д - МОДЕЛИРОВАНИЕ</vt:lpstr>
      <vt:lpstr>ШАХМАТЫ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Lubov</cp:lastModifiedBy>
  <cp:revision>60</cp:revision>
  <dcterms:created xsi:type="dcterms:W3CDTF">2019-12-16T17:28:51Z</dcterms:created>
  <dcterms:modified xsi:type="dcterms:W3CDTF">2019-12-20T19:34:47Z</dcterms:modified>
</cp:coreProperties>
</file>