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44949" cy="6408712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Завтрак в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ашей столовой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480386" cy="4896544"/>
          </a:xfrm>
          <a:prstGeom prst="roundRect">
            <a:avLst/>
          </a:prstGeom>
        </p:spPr>
      </p:pic>
      <p:pic>
        <p:nvPicPr>
          <p:cNvPr id="3" name="Рисунок 2" descr="IMG_4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980728"/>
            <a:ext cx="3744416" cy="5616625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конечно, фрукты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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08912" cy="6336704"/>
          </a:xfrm>
          <a:prstGeom prst="roundRect">
            <a:avLst/>
          </a:prstGeom>
        </p:spPr>
      </p:pic>
      <p:pic>
        <p:nvPicPr>
          <p:cNvPr id="3" name="Рисунок 2" descr="IMG_4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149080"/>
            <a:ext cx="3564396" cy="2376264"/>
          </a:xfrm>
          <a:prstGeom prst="roundRect">
            <a:avLst/>
          </a:prstGeom>
        </p:spPr>
      </p:pic>
      <p:pic>
        <p:nvPicPr>
          <p:cNvPr id="4" name="Рисунок 3" descr="IMG_4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132856"/>
            <a:ext cx="2953668" cy="273630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772538"/>
            <a:ext cx="3600399" cy="4680798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чего же начинается приготовление?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7687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</a:rPr>
              <a:t>Сначала моем рыбку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9df95321-e1d6-4cb8-be95-124ef17fa9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146" y="1844824"/>
            <a:ext cx="3716277" cy="4608512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0072" y="2060848"/>
            <a:ext cx="181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Чистим, режем..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ffc6364-86cd-46fc-8a54-6befc5a4fe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340768"/>
            <a:ext cx="3867894" cy="5157192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47667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2400" b="1" dirty="0" smtClean="0"/>
              <a:t>Формируем котлетки</a:t>
            </a:r>
            <a:endParaRPr lang="ru-RU" sz="2400" b="1" dirty="0"/>
          </a:p>
        </p:txBody>
      </p:sp>
      <p:pic>
        <p:nvPicPr>
          <p:cNvPr id="5" name="Рисунок 4" descr="0cc6acc2-d008-482c-a67e-a19005f5a4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3672408" cy="4896544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926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400" b="1" dirty="0" smtClean="0"/>
              <a:t>Затем делаем из рыбы фарш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6948" y="1556792"/>
            <a:ext cx="4897052" cy="4200128"/>
          </a:xfrm>
          <a:prstGeom prst="round2DiagRect">
            <a:avLst/>
          </a:prstGeom>
        </p:spPr>
      </p:pic>
      <p:pic>
        <p:nvPicPr>
          <p:cNvPr id="3" name="Рисунок 2" descr="IMG_4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4149511" cy="3400293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Жарим, варим ;)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22" y="1624728"/>
            <a:ext cx="4816658" cy="4180535"/>
          </a:xfrm>
          <a:prstGeom prst="round2DiagRect">
            <a:avLst/>
          </a:prstGeom>
        </p:spPr>
      </p:pic>
      <p:pic>
        <p:nvPicPr>
          <p:cNvPr id="5" name="Рисунок 4" descr="IMG_4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140968"/>
            <a:ext cx="5004048" cy="3336032"/>
          </a:xfrm>
          <a:prstGeom prst="round2Diag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Скоро, скоро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прийдут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детки завтракать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564904"/>
            <a:ext cx="4680520" cy="4104456"/>
          </a:xfrm>
          <a:prstGeom prst="round2Diag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 мы пока накроем столы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IMG_4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4392488" cy="2928325"/>
          </a:xfrm>
          <a:prstGeom prst="round2DiagRect">
            <a:avLst/>
          </a:prstGeom>
        </p:spPr>
      </p:pic>
      <p:pic>
        <p:nvPicPr>
          <p:cNvPr id="7" name="Рисунок 6" descr="IMG_4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4077072"/>
            <a:ext cx="3704741" cy="2592288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615727" cy="4421196"/>
          </a:xfrm>
          <a:prstGeom prst="round2Diag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Чистота, залог здоровья!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MG_4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504" y="1772816"/>
            <a:ext cx="4397862" cy="4752528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60648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Приятного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аппетиа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IMG_4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496944" cy="5664629"/>
          </a:xfrm>
          <a:prstGeom prst="round2Diag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55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Sekretar</dc:creator>
  <cp:lastModifiedBy>A</cp:lastModifiedBy>
  <cp:revision>7</cp:revision>
  <dcterms:created xsi:type="dcterms:W3CDTF">2021-10-22T12:48:09Z</dcterms:created>
  <dcterms:modified xsi:type="dcterms:W3CDTF">2021-10-22T13:50:35Z</dcterms:modified>
</cp:coreProperties>
</file>