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3" r:id="rId4"/>
    <p:sldId id="312" r:id="rId5"/>
    <p:sldId id="327" r:id="rId6"/>
    <p:sldId id="325" r:id="rId7"/>
    <p:sldId id="298" r:id="rId8"/>
    <p:sldId id="322" r:id="rId9"/>
    <p:sldId id="329" r:id="rId10"/>
    <p:sldId id="328" r:id="rId11"/>
    <p:sldId id="287" r:id="rId12"/>
    <p:sldId id="313" r:id="rId13"/>
    <p:sldId id="29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DBF6FE"/>
    <a:srgbClr val="F1FCFE"/>
    <a:srgbClr val="0BA579"/>
    <a:srgbClr val="6BC5C3"/>
    <a:srgbClr val="BA0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1454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19229-0281-4738-A6E9-DED780D2C77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CBEB2-00DA-4729-9568-033481C35BD0}">
      <dgm:prSet phldrT="[Текст]" custT="1"/>
      <dgm:spPr>
        <a:solidFill>
          <a:srgbClr val="F1FCFE"/>
        </a:solidFill>
        <a:ln w="38100">
          <a:solidFill>
            <a:srgbClr val="002060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УЧЕНИК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9CC6F0-00C7-4CB3-BAD2-C92F7E4322EC}" type="parTrans" cxnId="{43DD48BD-DFCB-4D7D-8B16-876440F33691}">
      <dgm:prSet/>
      <dgm:spPr/>
      <dgm:t>
        <a:bodyPr/>
        <a:lstStyle/>
        <a:p>
          <a:endParaRPr lang="ru-RU"/>
        </a:p>
      </dgm:t>
    </dgm:pt>
    <dgm:pt modelId="{1D2C1F94-A3A0-4A8F-B609-5C7746616E9E}" type="sibTrans" cxnId="{43DD48BD-DFCB-4D7D-8B16-876440F33691}">
      <dgm:prSet/>
      <dgm:spPr/>
      <dgm:t>
        <a:bodyPr/>
        <a:lstStyle/>
        <a:p>
          <a:endParaRPr lang="ru-RU"/>
        </a:p>
      </dgm:t>
    </dgm:pt>
    <dgm:pt modelId="{CC1DA4F9-DACF-440C-9E3B-17DD7195E44C}">
      <dgm:prSet phldrT="[Текст]" custT="1"/>
      <dgm:spPr>
        <a:solidFill>
          <a:srgbClr val="F1FCFE"/>
        </a:solidFill>
        <a:ln w="38100"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УЧИТЕЛЬ</a:t>
          </a:r>
        </a:p>
        <a:p>
          <a:pPr algn="ctr"/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E8D474-EA9F-4928-9D12-967D51B4E75E}" type="parTrans" cxnId="{BAAAD9B6-3A31-4959-BFB4-BFCF4A264989}">
      <dgm:prSet/>
      <dgm:spPr/>
      <dgm:t>
        <a:bodyPr/>
        <a:lstStyle/>
        <a:p>
          <a:endParaRPr lang="ru-RU"/>
        </a:p>
      </dgm:t>
    </dgm:pt>
    <dgm:pt modelId="{17FEA120-C240-4AB6-98F3-BC0606AB5792}" type="sibTrans" cxnId="{BAAAD9B6-3A31-4959-BFB4-BFCF4A264989}">
      <dgm:prSet/>
      <dgm:spPr/>
      <dgm:t>
        <a:bodyPr/>
        <a:lstStyle/>
        <a:p>
          <a:endParaRPr lang="ru-RU"/>
        </a:p>
      </dgm:t>
    </dgm:pt>
    <dgm:pt modelId="{18BF9716-95E1-4D96-8DCC-9CBA1F466479}">
      <dgm:prSet phldrT="[Текст]" custT="1"/>
      <dgm:spPr>
        <a:solidFill>
          <a:srgbClr val="F1FCFE"/>
        </a:solidFill>
        <a:ln w="38100"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информационная среда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A86AAF-54B3-4E30-9B5C-8B9B88A271B2}" type="sibTrans" cxnId="{C1FD6CF0-A92D-4E65-AA8C-13372ABC61EA}">
      <dgm:prSet/>
      <dgm:spPr/>
      <dgm:t>
        <a:bodyPr/>
        <a:lstStyle/>
        <a:p>
          <a:endParaRPr lang="ru-RU"/>
        </a:p>
      </dgm:t>
    </dgm:pt>
    <dgm:pt modelId="{EA8F36F9-EA5C-48D8-A56E-789EF8286973}" type="parTrans" cxnId="{C1FD6CF0-A92D-4E65-AA8C-13372ABC61EA}">
      <dgm:prSet/>
      <dgm:spPr/>
      <dgm:t>
        <a:bodyPr/>
        <a:lstStyle/>
        <a:p>
          <a:endParaRPr lang="ru-RU"/>
        </a:p>
      </dgm:t>
    </dgm:pt>
    <dgm:pt modelId="{7BB11089-0F78-411B-9D96-209FDCF0B2AC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rgbClr val="C00000"/>
              </a:solidFill>
              <a:latin typeface="Arial Black" pitchFamily="34" charset="0"/>
            </a:rPr>
            <a:t>Модель взаимодействия</a:t>
          </a:r>
          <a:endParaRPr lang="ru-RU" sz="1800" dirty="0">
            <a:solidFill>
              <a:srgbClr val="C00000"/>
            </a:solidFill>
            <a:latin typeface="Arial Black" pitchFamily="34" charset="0"/>
          </a:endParaRPr>
        </a:p>
      </dgm:t>
    </dgm:pt>
    <dgm:pt modelId="{F1606EAF-5385-4B29-9D67-40EB660B9E55}" type="parTrans" cxnId="{2CC8E881-0625-43A5-8A82-CB95BB9A3592}">
      <dgm:prSet/>
      <dgm:spPr/>
      <dgm:t>
        <a:bodyPr/>
        <a:lstStyle/>
        <a:p>
          <a:endParaRPr lang="ru-RU"/>
        </a:p>
      </dgm:t>
    </dgm:pt>
    <dgm:pt modelId="{28B085AC-D179-48E0-B044-640C72F8E898}" type="sibTrans" cxnId="{2CC8E881-0625-43A5-8A82-CB95BB9A3592}">
      <dgm:prSet/>
      <dgm:spPr/>
      <dgm:t>
        <a:bodyPr/>
        <a:lstStyle/>
        <a:p>
          <a:endParaRPr lang="ru-RU"/>
        </a:p>
      </dgm:t>
    </dgm:pt>
    <dgm:pt modelId="{4E2E5E40-C032-429F-BCF2-1682B1CB971F}">
      <dgm:prSet/>
      <dgm:spPr/>
      <dgm:t>
        <a:bodyPr/>
        <a:lstStyle/>
        <a:p>
          <a:pPr algn="l"/>
          <a:endParaRPr lang="ru-RU" sz="1100" dirty="0"/>
        </a:p>
      </dgm:t>
    </dgm:pt>
    <dgm:pt modelId="{5C40FBB2-60B2-42CF-A694-82AC197F7799}" type="parTrans" cxnId="{048093E7-6ED1-4676-B551-E099DCF424E3}">
      <dgm:prSet/>
      <dgm:spPr/>
      <dgm:t>
        <a:bodyPr/>
        <a:lstStyle/>
        <a:p>
          <a:endParaRPr lang="ru-RU"/>
        </a:p>
      </dgm:t>
    </dgm:pt>
    <dgm:pt modelId="{BC16F6F6-9A25-49B0-BAA8-FE4FFBF7F732}" type="sibTrans" cxnId="{048093E7-6ED1-4676-B551-E099DCF424E3}">
      <dgm:prSet/>
      <dgm:spPr/>
      <dgm:t>
        <a:bodyPr/>
        <a:lstStyle/>
        <a:p>
          <a:endParaRPr lang="ru-RU"/>
        </a:p>
      </dgm:t>
    </dgm:pt>
    <dgm:pt modelId="{BC4C2A4C-03E6-454A-900A-42FC1306239C}" type="pres">
      <dgm:prSet presAssocID="{67819229-0281-4738-A6E9-DED780D2C7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165DB-0FBD-4579-8411-F7EDBED3BFE7}" type="pres">
      <dgm:prSet presAssocID="{67819229-0281-4738-A6E9-DED780D2C777}" presName="tSp" presStyleCnt="0"/>
      <dgm:spPr/>
    </dgm:pt>
    <dgm:pt modelId="{C7177007-553D-42B5-99CA-D3636D359B81}" type="pres">
      <dgm:prSet presAssocID="{67819229-0281-4738-A6E9-DED780D2C777}" presName="bSp" presStyleCnt="0"/>
      <dgm:spPr/>
    </dgm:pt>
    <dgm:pt modelId="{E10F97AE-6849-4EC0-94D0-F406DC075F86}" type="pres">
      <dgm:prSet presAssocID="{67819229-0281-4738-A6E9-DED780D2C777}" presName="process" presStyleCnt="0"/>
      <dgm:spPr/>
    </dgm:pt>
    <dgm:pt modelId="{7CF1D1F8-976E-499A-B228-B54A5CF8CF28}" type="pres">
      <dgm:prSet presAssocID="{981CBEB2-00DA-4729-9568-033481C35BD0}" presName="composite1" presStyleCnt="0"/>
      <dgm:spPr/>
    </dgm:pt>
    <dgm:pt modelId="{052E7EF1-B039-4EBC-81CA-EFA324A2F432}" type="pres">
      <dgm:prSet presAssocID="{981CBEB2-00DA-4729-9568-033481C35BD0}" presName="dummyNode1" presStyleLbl="node1" presStyleIdx="0" presStyleCnt="3"/>
      <dgm:spPr/>
    </dgm:pt>
    <dgm:pt modelId="{6C31F8F4-462C-489C-8EE7-4ABAEB7A0B51}" type="pres">
      <dgm:prSet presAssocID="{981CBEB2-00DA-4729-9568-033481C35BD0}" presName="childNode1" presStyleLbl="bgAcc1" presStyleIdx="0" presStyleCnt="3" custLinFactNeighborX="43102" custLinFactNeighborY="44149">
        <dgm:presLayoutVars>
          <dgm:bulletEnabled val="1"/>
        </dgm:presLayoutVars>
      </dgm:prSet>
      <dgm:spPr/>
    </dgm:pt>
    <dgm:pt modelId="{A7395730-0227-4B4C-AD93-87D4C1B86576}" type="pres">
      <dgm:prSet presAssocID="{981CBEB2-00DA-4729-9568-033481C35BD0}" presName="childNode1tx" presStyleLbl="bgAcc1" presStyleIdx="0" presStyleCnt="3">
        <dgm:presLayoutVars>
          <dgm:bulletEnabled val="1"/>
        </dgm:presLayoutVars>
      </dgm:prSet>
      <dgm:spPr/>
    </dgm:pt>
    <dgm:pt modelId="{44B426F5-2E58-44FE-AD6A-D698FC254CBA}" type="pres">
      <dgm:prSet presAssocID="{981CBEB2-00DA-4729-9568-033481C35BD0}" presName="parentNode1" presStyleLbl="node1" presStyleIdx="0" presStyleCnt="3" custScaleX="173671" custScaleY="299778" custLinFactNeighborX="45709" custLinFactNeighborY="-22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3615-49D8-45E3-9659-E1AEE954C2A8}" type="pres">
      <dgm:prSet presAssocID="{981CBEB2-00DA-4729-9568-033481C35BD0}" presName="connSite1" presStyleCnt="0"/>
      <dgm:spPr/>
    </dgm:pt>
    <dgm:pt modelId="{AEFFC238-9D5C-4238-B3A4-13869134D836}" type="pres">
      <dgm:prSet presAssocID="{1D2C1F94-A3A0-4A8F-B609-5C7746616E9E}" presName="Name9" presStyleLbl="sibTrans2D1" presStyleIdx="0" presStyleCnt="2" custScaleX="74005" custLinFactNeighborX="-9452" custLinFactNeighborY="3453"/>
      <dgm:spPr/>
      <dgm:t>
        <a:bodyPr/>
        <a:lstStyle/>
        <a:p>
          <a:endParaRPr lang="ru-RU"/>
        </a:p>
      </dgm:t>
    </dgm:pt>
    <dgm:pt modelId="{DB44C983-833A-42C1-9852-852958F605AD}" type="pres">
      <dgm:prSet presAssocID="{18BF9716-95E1-4D96-8DCC-9CBA1F466479}" presName="composite2" presStyleCnt="0"/>
      <dgm:spPr/>
    </dgm:pt>
    <dgm:pt modelId="{94A0B122-DF9D-4399-8D9C-08599938A4A9}" type="pres">
      <dgm:prSet presAssocID="{18BF9716-95E1-4D96-8DCC-9CBA1F466479}" presName="dummyNode2" presStyleLbl="node1" presStyleIdx="0" presStyleCnt="3"/>
      <dgm:spPr/>
    </dgm:pt>
    <dgm:pt modelId="{EFB94819-3733-4FBA-96C2-D3D9247AF095}" type="pres">
      <dgm:prSet presAssocID="{18BF9716-95E1-4D96-8DCC-9CBA1F466479}" presName="childNode2" presStyleLbl="bgAcc1" presStyleIdx="1" presStyleCnt="3" custScaleX="320792" custScaleY="74813" custLinFactNeighborX="3189" custLinFactNeighborY="-8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D814-E81B-4F20-8CD2-B27AFF8DAD04}" type="pres">
      <dgm:prSet presAssocID="{18BF9716-95E1-4D96-8DCC-9CBA1F4664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E27B6-3160-4EBF-A41E-59BA2AAE7F5F}" type="pres">
      <dgm:prSet presAssocID="{18BF9716-95E1-4D96-8DCC-9CBA1F466479}" presName="parentNode2" presStyleLbl="node1" presStyleIdx="1" presStyleCnt="3" custScaleX="225676" custScaleY="267626" custLinFactY="56538" custLinFactNeighborX="-4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84B3-C1DF-48E3-8E70-680DC590F01C}" type="pres">
      <dgm:prSet presAssocID="{18BF9716-95E1-4D96-8DCC-9CBA1F466479}" presName="connSite2" presStyleCnt="0"/>
      <dgm:spPr/>
    </dgm:pt>
    <dgm:pt modelId="{3C9CF1E2-7961-46D4-AE3A-F0B3E6880381}" type="pres">
      <dgm:prSet presAssocID="{FCA86AAF-54B3-4E30-9B5C-8B9B88A271B2}" presName="Name18" presStyleLbl="sibTrans2D1" presStyleIdx="1" presStyleCnt="2" custScaleX="87107" custLinFactNeighborX="18385" custLinFactNeighborY="2743"/>
      <dgm:spPr/>
      <dgm:t>
        <a:bodyPr/>
        <a:lstStyle/>
        <a:p>
          <a:endParaRPr lang="ru-RU"/>
        </a:p>
      </dgm:t>
    </dgm:pt>
    <dgm:pt modelId="{5F27F814-25BE-4150-A8E3-73E7E54EE2F9}" type="pres">
      <dgm:prSet presAssocID="{CC1DA4F9-DACF-440C-9E3B-17DD7195E44C}" presName="composite1" presStyleCnt="0"/>
      <dgm:spPr/>
    </dgm:pt>
    <dgm:pt modelId="{B5419E84-8FB6-4633-9938-5A6230905F42}" type="pres">
      <dgm:prSet presAssocID="{CC1DA4F9-DACF-440C-9E3B-17DD7195E44C}" presName="dummyNode1" presStyleLbl="node1" presStyleIdx="1" presStyleCnt="3"/>
      <dgm:spPr/>
    </dgm:pt>
    <dgm:pt modelId="{EBC52404-AA36-4B6B-B3FD-7E4CF212E056}" type="pres">
      <dgm:prSet presAssocID="{CC1DA4F9-DACF-440C-9E3B-17DD7195E44C}" presName="childNode1" presStyleLbl="bgAcc1" presStyleIdx="2" presStyleCnt="3" custLinFactNeighborX="-3577" custLinFactNeighborY="43191">
        <dgm:presLayoutVars>
          <dgm:bulletEnabled val="1"/>
        </dgm:presLayoutVars>
      </dgm:prSet>
      <dgm:spPr/>
    </dgm:pt>
    <dgm:pt modelId="{DDA2368F-CB96-4B7F-B2FC-8AA75F3E723E}" type="pres">
      <dgm:prSet presAssocID="{CC1DA4F9-DACF-440C-9E3B-17DD7195E44C}" presName="childNode1tx" presStyleLbl="bgAcc1" presStyleIdx="2" presStyleCnt="3">
        <dgm:presLayoutVars>
          <dgm:bulletEnabled val="1"/>
        </dgm:presLayoutVars>
      </dgm:prSet>
      <dgm:spPr/>
    </dgm:pt>
    <dgm:pt modelId="{92C6B5C2-4A38-4216-987B-D784DE7FCE6E}" type="pres">
      <dgm:prSet presAssocID="{CC1DA4F9-DACF-440C-9E3B-17DD7195E44C}" presName="parentNode1" presStyleLbl="node1" presStyleIdx="2" presStyleCnt="3" custScaleX="178969" custScaleY="288813" custLinFactNeighborX="-32332" custLinFactNeighborY="-315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6CE6F-285D-435F-BC25-37711EF4130A}" type="pres">
      <dgm:prSet presAssocID="{CC1DA4F9-DACF-440C-9E3B-17DD7195E44C}" presName="connSite1" presStyleCnt="0"/>
      <dgm:spPr/>
    </dgm:pt>
  </dgm:ptLst>
  <dgm:cxnLst>
    <dgm:cxn modelId="{048093E7-6ED1-4676-B551-E099DCF424E3}" srcId="{18BF9716-95E1-4D96-8DCC-9CBA1F466479}" destId="{4E2E5E40-C032-429F-BCF2-1682B1CB971F}" srcOrd="1" destOrd="0" parTransId="{5C40FBB2-60B2-42CF-A694-82AC197F7799}" sibTransId="{BC16F6F6-9A25-49B0-BAA8-FE4FFBF7F732}"/>
    <dgm:cxn modelId="{BAAAD9B6-3A31-4959-BFB4-BFCF4A264989}" srcId="{67819229-0281-4738-A6E9-DED780D2C777}" destId="{CC1DA4F9-DACF-440C-9E3B-17DD7195E44C}" srcOrd="2" destOrd="0" parTransId="{7BE8D474-EA9F-4928-9D12-967D51B4E75E}" sibTransId="{17FEA120-C240-4AB6-98F3-BC0606AB5792}"/>
    <dgm:cxn modelId="{C1FD6CF0-A92D-4E65-AA8C-13372ABC61EA}" srcId="{67819229-0281-4738-A6E9-DED780D2C777}" destId="{18BF9716-95E1-4D96-8DCC-9CBA1F466479}" srcOrd="1" destOrd="0" parTransId="{EA8F36F9-EA5C-48D8-A56E-789EF8286973}" sibTransId="{FCA86AAF-54B3-4E30-9B5C-8B9B88A271B2}"/>
    <dgm:cxn modelId="{411A7760-7455-43F5-8405-63354A41EFD1}" type="presOf" srcId="{67819229-0281-4738-A6E9-DED780D2C777}" destId="{BC4C2A4C-03E6-454A-900A-42FC1306239C}" srcOrd="0" destOrd="0" presId="urn:microsoft.com/office/officeart/2005/8/layout/hProcess4"/>
    <dgm:cxn modelId="{8875ABDE-8A3B-4F33-9636-5F6CABC2B899}" type="presOf" srcId="{18BF9716-95E1-4D96-8DCC-9CBA1F466479}" destId="{71FE27B6-3160-4EBF-A41E-59BA2AAE7F5F}" srcOrd="0" destOrd="0" presId="urn:microsoft.com/office/officeart/2005/8/layout/hProcess4"/>
    <dgm:cxn modelId="{BAC0711A-5D5E-4EAF-B5EF-63D399FBBBB7}" type="presOf" srcId="{1D2C1F94-A3A0-4A8F-B609-5C7746616E9E}" destId="{AEFFC238-9D5C-4238-B3A4-13869134D836}" srcOrd="0" destOrd="0" presId="urn:microsoft.com/office/officeart/2005/8/layout/hProcess4"/>
    <dgm:cxn modelId="{2A6793C5-F769-47AF-8112-BBC4F1D769D6}" type="presOf" srcId="{CC1DA4F9-DACF-440C-9E3B-17DD7195E44C}" destId="{92C6B5C2-4A38-4216-987B-D784DE7FCE6E}" srcOrd="0" destOrd="0" presId="urn:microsoft.com/office/officeart/2005/8/layout/hProcess4"/>
    <dgm:cxn modelId="{2CC8E881-0625-43A5-8A82-CB95BB9A3592}" srcId="{18BF9716-95E1-4D96-8DCC-9CBA1F466479}" destId="{7BB11089-0F78-411B-9D96-209FDCF0B2AC}" srcOrd="0" destOrd="0" parTransId="{F1606EAF-5385-4B29-9D67-40EB660B9E55}" sibTransId="{28B085AC-D179-48E0-B044-640C72F8E898}"/>
    <dgm:cxn modelId="{150BDD6F-739E-4079-B361-8A205C13C694}" type="presOf" srcId="{4E2E5E40-C032-429F-BCF2-1682B1CB971F}" destId="{A5ECD814-E81B-4F20-8CD2-B27AFF8DAD04}" srcOrd="1" destOrd="1" presId="urn:microsoft.com/office/officeart/2005/8/layout/hProcess4"/>
    <dgm:cxn modelId="{43DD48BD-DFCB-4D7D-8B16-876440F33691}" srcId="{67819229-0281-4738-A6E9-DED780D2C777}" destId="{981CBEB2-00DA-4729-9568-033481C35BD0}" srcOrd="0" destOrd="0" parTransId="{9F9CC6F0-00C7-4CB3-BAD2-C92F7E4322EC}" sibTransId="{1D2C1F94-A3A0-4A8F-B609-5C7746616E9E}"/>
    <dgm:cxn modelId="{31573AED-FFA0-4BA3-83DC-7C06C4B20553}" type="presOf" srcId="{FCA86AAF-54B3-4E30-9B5C-8B9B88A271B2}" destId="{3C9CF1E2-7961-46D4-AE3A-F0B3E6880381}" srcOrd="0" destOrd="0" presId="urn:microsoft.com/office/officeart/2005/8/layout/hProcess4"/>
    <dgm:cxn modelId="{3BA1B849-88C1-4B26-A28D-CD76B3AD5EA4}" type="presOf" srcId="{4E2E5E40-C032-429F-BCF2-1682B1CB971F}" destId="{EFB94819-3733-4FBA-96C2-D3D9247AF095}" srcOrd="0" destOrd="1" presId="urn:microsoft.com/office/officeart/2005/8/layout/hProcess4"/>
    <dgm:cxn modelId="{5DCB69BF-1D21-4DB7-BB82-F5EA8CAB84D4}" type="presOf" srcId="{981CBEB2-00DA-4729-9568-033481C35BD0}" destId="{44B426F5-2E58-44FE-AD6A-D698FC254CBA}" srcOrd="0" destOrd="0" presId="urn:microsoft.com/office/officeart/2005/8/layout/hProcess4"/>
    <dgm:cxn modelId="{156123B4-D106-4A60-B3B2-13E40099F01D}" type="presOf" srcId="{7BB11089-0F78-411B-9D96-209FDCF0B2AC}" destId="{A5ECD814-E81B-4F20-8CD2-B27AFF8DAD04}" srcOrd="1" destOrd="0" presId="urn:microsoft.com/office/officeart/2005/8/layout/hProcess4"/>
    <dgm:cxn modelId="{B3598309-CD9C-4A87-85DB-74C28162A68C}" type="presOf" srcId="{7BB11089-0F78-411B-9D96-209FDCF0B2AC}" destId="{EFB94819-3733-4FBA-96C2-D3D9247AF095}" srcOrd="0" destOrd="0" presId="urn:microsoft.com/office/officeart/2005/8/layout/hProcess4"/>
    <dgm:cxn modelId="{E42BF55F-43E5-4851-A486-C4A03F785765}" type="presParOf" srcId="{BC4C2A4C-03E6-454A-900A-42FC1306239C}" destId="{4A4165DB-0FBD-4579-8411-F7EDBED3BFE7}" srcOrd="0" destOrd="0" presId="urn:microsoft.com/office/officeart/2005/8/layout/hProcess4"/>
    <dgm:cxn modelId="{E89377FE-9E5B-4852-A1C9-B5D3E814765B}" type="presParOf" srcId="{BC4C2A4C-03E6-454A-900A-42FC1306239C}" destId="{C7177007-553D-42B5-99CA-D3636D359B81}" srcOrd="1" destOrd="0" presId="urn:microsoft.com/office/officeart/2005/8/layout/hProcess4"/>
    <dgm:cxn modelId="{3591A838-D880-41B4-B6E5-0504F09F38DB}" type="presParOf" srcId="{BC4C2A4C-03E6-454A-900A-42FC1306239C}" destId="{E10F97AE-6849-4EC0-94D0-F406DC075F86}" srcOrd="2" destOrd="0" presId="urn:microsoft.com/office/officeart/2005/8/layout/hProcess4"/>
    <dgm:cxn modelId="{D7B3EA67-88D9-4656-A41F-A4E940E4FEF5}" type="presParOf" srcId="{E10F97AE-6849-4EC0-94D0-F406DC075F86}" destId="{7CF1D1F8-976E-499A-B228-B54A5CF8CF28}" srcOrd="0" destOrd="0" presId="urn:microsoft.com/office/officeart/2005/8/layout/hProcess4"/>
    <dgm:cxn modelId="{11FFE8BB-C8A5-492A-9061-563C80B87CC6}" type="presParOf" srcId="{7CF1D1F8-976E-499A-B228-B54A5CF8CF28}" destId="{052E7EF1-B039-4EBC-81CA-EFA324A2F432}" srcOrd="0" destOrd="0" presId="urn:microsoft.com/office/officeart/2005/8/layout/hProcess4"/>
    <dgm:cxn modelId="{547CF3FB-C339-41F6-8EAB-03A9B972DDBB}" type="presParOf" srcId="{7CF1D1F8-976E-499A-B228-B54A5CF8CF28}" destId="{6C31F8F4-462C-489C-8EE7-4ABAEB7A0B51}" srcOrd="1" destOrd="0" presId="urn:microsoft.com/office/officeart/2005/8/layout/hProcess4"/>
    <dgm:cxn modelId="{22DE7B42-F310-4280-9B00-FB11BEE8B845}" type="presParOf" srcId="{7CF1D1F8-976E-499A-B228-B54A5CF8CF28}" destId="{A7395730-0227-4B4C-AD93-87D4C1B86576}" srcOrd="2" destOrd="0" presId="urn:microsoft.com/office/officeart/2005/8/layout/hProcess4"/>
    <dgm:cxn modelId="{55F7CFC4-ADAF-40C6-9B1B-D249914C7E3C}" type="presParOf" srcId="{7CF1D1F8-976E-499A-B228-B54A5CF8CF28}" destId="{44B426F5-2E58-44FE-AD6A-D698FC254CBA}" srcOrd="3" destOrd="0" presId="urn:microsoft.com/office/officeart/2005/8/layout/hProcess4"/>
    <dgm:cxn modelId="{EC0B0A0B-DDF2-4D9E-8F2A-91F97701E0B4}" type="presParOf" srcId="{7CF1D1F8-976E-499A-B228-B54A5CF8CF28}" destId="{3B1D3615-49D8-45E3-9659-E1AEE954C2A8}" srcOrd="4" destOrd="0" presId="urn:microsoft.com/office/officeart/2005/8/layout/hProcess4"/>
    <dgm:cxn modelId="{C75E13F2-1BF3-44FB-8D16-908774F37799}" type="presParOf" srcId="{E10F97AE-6849-4EC0-94D0-F406DC075F86}" destId="{AEFFC238-9D5C-4238-B3A4-13869134D836}" srcOrd="1" destOrd="0" presId="urn:microsoft.com/office/officeart/2005/8/layout/hProcess4"/>
    <dgm:cxn modelId="{464E109D-A6FA-4653-9AA9-3D0D76AAC5B5}" type="presParOf" srcId="{E10F97AE-6849-4EC0-94D0-F406DC075F86}" destId="{DB44C983-833A-42C1-9852-852958F605AD}" srcOrd="2" destOrd="0" presId="urn:microsoft.com/office/officeart/2005/8/layout/hProcess4"/>
    <dgm:cxn modelId="{2DB38FDB-2C19-4D6B-AADE-FAB79FCB0B48}" type="presParOf" srcId="{DB44C983-833A-42C1-9852-852958F605AD}" destId="{94A0B122-DF9D-4399-8D9C-08599938A4A9}" srcOrd="0" destOrd="0" presId="urn:microsoft.com/office/officeart/2005/8/layout/hProcess4"/>
    <dgm:cxn modelId="{B3DC0A92-A206-43A9-8D99-ED4285011228}" type="presParOf" srcId="{DB44C983-833A-42C1-9852-852958F605AD}" destId="{EFB94819-3733-4FBA-96C2-D3D9247AF095}" srcOrd="1" destOrd="0" presId="urn:microsoft.com/office/officeart/2005/8/layout/hProcess4"/>
    <dgm:cxn modelId="{23BD7E2D-B373-4B16-B3DA-1A24A2A9694A}" type="presParOf" srcId="{DB44C983-833A-42C1-9852-852958F605AD}" destId="{A5ECD814-E81B-4F20-8CD2-B27AFF8DAD04}" srcOrd="2" destOrd="0" presId="urn:microsoft.com/office/officeart/2005/8/layout/hProcess4"/>
    <dgm:cxn modelId="{81FCB354-E8B4-449D-90E1-5BA33172A38D}" type="presParOf" srcId="{DB44C983-833A-42C1-9852-852958F605AD}" destId="{71FE27B6-3160-4EBF-A41E-59BA2AAE7F5F}" srcOrd="3" destOrd="0" presId="urn:microsoft.com/office/officeart/2005/8/layout/hProcess4"/>
    <dgm:cxn modelId="{4195BED7-98D8-495E-BDD9-2AB434ABB117}" type="presParOf" srcId="{DB44C983-833A-42C1-9852-852958F605AD}" destId="{4CDF84B3-C1DF-48E3-8E70-680DC590F01C}" srcOrd="4" destOrd="0" presId="urn:microsoft.com/office/officeart/2005/8/layout/hProcess4"/>
    <dgm:cxn modelId="{AD3E8EBB-49ED-4A42-BA47-2EACACA99D3B}" type="presParOf" srcId="{E10F97AE-6849-4EC0-94D0-F406DC075F86}" destId="{3C9CF1E2-7961-46D4-AE3A-F0B3E6880381}" srcOrd="3" destOrd="0" presId="urn:microsoft.com/office/officeart/2005/8/layout/hProcess4"/>
    <dgm:cxn modelId="{96F768F8-40B2-4A3F-A122-D59492FC61E9}" type="presParOf" srcId="{E10F97AE-6849-4EC0-94D0-F406DC075F86}" destId="{5F27F814-25BE-4150-A8E3-73E7E54EE2F9}" srcOrd="4" destOrd="0" presId="urn:microsoft.com/office/officeart/2005/8/layout/hProcess4"/>
    <dgm:cxn modelId="{47E985AE-5BE6-4AAF-9020-E4BFA1C5FCA2}" type="presParOf" srcId="{5F27F814-25BE-4150-A8E3-73E7E54EE2F9}" destId="{B5419E84-8FB6-4633-9938-5A6230905F42}" srcOrd="0" destOrd="0" presId="urn:microsoft.com/office/officeart/2005/8/layout/hProcess4"/>
    <dgm:cxn modelId="{BC8A5D90-06BF-4DFF-8987-CFF8BECF95A7}" type="presParOf" srcId="{5F27F814-25BE-4150-A8E3-73E7E54EE2F9}" destId="{EBC52404-AA36-4B6B-B3FD-7E4CF212E056}" srcOrd="1" destOrd="0" presId="urn:microsoft.com/office/officeart/2005/8/layout/hProcess4"/>
    <dgm:cxn modelId="{86ADF3FC-72DD-400D-9AC9-170A896A1621}" type="presParOf" srcId="{5F27F814-25BE-4150-A8E3-73E7E54EE2F9}" destId="{DDA2368F-CB96-4B7F-B2FC-8AA75F3E723E}" srcOrd="2" destOrd="0" presId="urn:microsoft.com/office/officeart/2005/8/layout/hProcess4"/>
    <dgm:cxn modelId="{A2B9E9B7-9F13-4326-AA9A-A2BA84BB73E4}" type="presParOf" srcId="{5F27F814-25BE-4150-A8E3-73E7E54EE2F9}" destId="{92C6B5C2-4A38-4216-987B-D784DE7FCE6E}" srcOrd="3" destOrd="0" presId="urn:microsoft.com/office/officeart/2005/8/layout/hProcess4"/>
    <dgm:cxn modelId="{769E1F8F-363A-4CD2-85FC-6D6DB1EF5BE1}" type="presParOf" srcId="{5F27F814-25BE-4150-A8E3-73E7E54EE2F9}" destId="{AA06CE6F-285D-435F-BC25-37711EF4130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02366-70D8-43DB-869A-D185BC61C00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3AF20-5468-4D27-883E-76CD2EFFAF9C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Определяем целевую аудиторию</a:t>
          </a:r>
          <a:endParaRPr lang="ru-RU" sz="1800" b="1" dirty="0">
            <a:solidFill>
              <a:schemeClr val="tx1"/>
            </a:solidFill>
          </a:endParaRPr>
        </a:p>
      </dgm:t>
    </dgm:pt>
    <dgm:pt modelId="{BEDE2BB9-8D24-412B-B028-801FB5697E5B}" type="parTrans" cxnId="{45F10F51-F9CC-4AD7-BE62-DBFCA9F559B1}">
      <dgm:prSet/>
      <dgm:spPr/>
      <dgm:t>
        <a:bodyPr/>
        <a:lstStyle/>
        <a:p>
          <a:endParaRPr lang="ru-RU"/>
        </a:p>
      </dgm:t>
    </dgm:pt>
    <dgm:pt modelId="{FEAB5964-A05C-45FE-AEE5-1ADFA3AB44DB}" type="sibTrans" cxnId="{45F10F51-F9CC-4AD7-BE62-DBFCA9F559B1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D24582F-B67C-4561-A426-DA4168C1F42B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Определяем формат </a:t>
          </a:r>
          <a:r>
            <a:rPr lang="ru-RU" sz="1800" b="1" dirty="0" err="1" smtClean="0">
              <a:solidFill>
                <a:schemeClr val="tx1"/>
              </a:solidFill>
            </a:rPr>
            <a:t>квеста</a:t>
          </a:r>
          <a:endParaRPr lang="ru-RU" sz="1800" b="1" dirty="0">
            <a:solidFill>
              <a:schemeClr val="tx1"/>
            </a:solidFill>
          </a:endParaRPr>
        </a:p>
      </dgm:t>
    </dgm:pt>
    <dgm:pt modelId="{687A3ED2-F905-4908-80CB-1A8952BF9D44}" type="parTrans" cxnId="{B46E0AF0-562C-4953-B608-48F16708D80E}">
      <dgm:prSet/>
      <dgm:spPr/>
      <dgm:t>
        <a:bodyPr/>
        <a:lstStyle/>
        <a:p>
          <a:endParaRPr lang="ru-RU"/>
        </a:p>
      </dgm:t>
    </dgm:pt>
    <dgm:pt modelId="{C8738A51-B8A2-4B38-AF89-B3E016C3E3A1}" type="sibTrans" cxnId="{B46E0AF0-562C-4953-B608-48F16708D80E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D5AAEA0-B2DC-48D0-ABF9-3B94BA031731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ysClr val="windowText" lastClr="000000"/>
              </a:solidFill>
            </a:rPr>
            <a:t>Ставим</a:t>
          </a:r>
          <a:r>
            <a:rPr lang="ru-RU" sz="1600" b="1" dirty="0" smtClean="0">
              <a:solidFill>
                <a:sysClr val="windowText" lastClr="000000"/>
              </a:solidFill>
            </a:rPr>
            <a:t> цель</a:t>
          </a:r>
          <a:endParaRPr lang="ru-RU" sz="1600" b="1" dirty="0">
            <a:solidFill>
              <a:sysClr val="windowText" lastClr="000000"/>
            </a:solidFill>
          </a:endParaRPr>
        </a:p>
      </dgm:t>
    </dgm:pt>
    <dgm:pt modelId="{E3562B6F-DD60-49FC-8D1B-A9D866ACBDBE}" type="parTrans" cxnId="{0B7AACFA-0380-43A3-9584-7D5EFCD2DC2F}">
      <dgm:prSet/>
      <dgm:spPr/>
      <dgm:t>
        <a:bodyPr/>
        <a:lstStyle/>
        <a:p>
          <a:endParaRPr lang="ru-RU"/>
        </a:p>
      </dgm:t>
    </dgm:pt>
    <dgm:pt modelId="{4CF62496-AB11-4025-A8F9-E8B3748C66A5}" type="sibTrans" cxnId="{0B7AACFA-0380-43A3-9584-7D5EFCD2DC2F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35B71BE-B26F-4AA4-86AE-F226B0DF2C21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</a:rPr>
            <a:t>Определяем продолжительность, время и место проведения</a:t>
          </a:r>
          <a:endParaRPr lang="ru-RU" sz="1600" b="1" dirty="0">
            <a:solidFill>
              <a:sysClr val="windowText" lastClr="000000"/>
            </a:solidFill>
          </a:endParaRPr>
        </a:p>
      </dgm:t>
    </dgm:pt>
    <dgm:pt modelId="{7DD73A95-EFCB-481F-AAF7-43458FF9824C}" type="parTrans" cxnId="{E13ABE5B-98EE-4BBC-8814-83C66B2592C0}">
      <dgm:prSet/>
      <dgm:spPr/>
      <dgm:t>
        <a:bodyPr/>
        <a:lstStyle/>
        <a:p>
          <a:endParaRPr lang="ru-RU"/>
        </a:p>
      </dgm:t>
    </dgm:pt>
    <dgm:pt modelId="{06DCC01C-7374-41A3-B48A-C305C3C98B1E}" type="sibTrans" cxnId="{E13ABE5B-98EE-4BBC-8814-83C66B2592C0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9003CBB-2303-4D61-B1A8-603859C26481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Составляем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чек-лист необходимых материалов</a:t>
          </a:r>
          <a:endParaRPr lang="ru-RU" sz="1600" b="1" dirty="0">
            <a:solidFill>
              <a:schemeClr val="tx1"/>
            </a:solidFill>
          </a:endParaRPr>
        </a:p>
      </dgm:t>
    </dgm:pt>
    <dgm:pt modelId="{E17214A3-02EA-4E25-9A12-765430FDAA83}" type="parTrans" cxnId="{777AF3B1-6871-46A5-9AB8-D5D8BC640F8D}">
      <dgm:prSet/>
      <dgm:spPr/>
      <dgm:t>
        <a:bodyPr/>
        <a:lstStyle/>
        <a:p>
          <a:endParaRPr lang="ru-RU"/>
        </a:p>
      </dgm:t>
    </dgm:pt>
    <dgm:pt modelId="{080BA8F2-CC6A-4734-9DA0-D6CA9CE0CA04}" type="sibTrans" cxnId="{777AF3B1-6871-46A5-9AB8-D5D8BC640F8D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3F52577-D9BC-4788-8047-E86070A9010F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Составляем задания</a:t>
          </a:r>
          <a:endParaRPr lang="ru-RU" sz="1800" b="1" dirty="0">
            <a:solidFill>
              <a:schemeClr val="tx1"/>
            </a:solidFill>
          </a:endParaRPr>
        </a:p>
      </dgm:t>
    </dgm:pt>
    <dgm:pt modelId="{767A0882-079E-46ED-9716-A5E3AABB6D8C}" type="parTrans" cxnId="{D438D0B2-6BCB-40C3-8EE7-7873B2E73EA2}">
      <dgm:prSet/>
      <dgm:spPr/>
      <dgm:t>
        <a:bodyPr/>
        <a:lstStyle/>
        <a:p>
          <a:endParaRPr lang="ru-RU"/>
        </a:p>
      </dgm:t>
    </dgm:pt>
    <dgm:pt modelId="{3839AD3C-A779-4253-BDFD-D0ED7B470C61}" type="sibTrans" cxnId="{D438D0B2-6BCB-40C3-8EE7-7873B2E73EA2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7A1E6F4-8196-4040-BD34-06A9CBB16A9E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Подготавливаем </a:t>
          </a:r>
        </a:p>
        <a:p>
          <a:r>
            <a:rPr lang="en-US" sz="1800" b="1" dirty="0" smtClean="0">
              <a:solidFill>
                <a:schemeClr val="tx1"/>
              </a:solidFill>
            </a:rPr>
            <a:t>QR-</a:t>
          </a:r>
          <a:r>
            <a:rPr lang="ru-RU" sz="1800" b="1" dirty="0" smtClean="0">
              <a:solidFill>
                <a:schemeClr val="tx1"/>
              </a:solidFill>
            </a:rPr>
            <a:t>коды</a:t>
          </a:r>
          <a:endParaRPr lang="ru-RU" sz="1800" b="1" dirty="0">
            <a:solidFill>
              <a:schemeClr val="tx1"/>
            </a:solidFill>
          </a:endParaRPr>
        </a:p>
      </dgm:t>
    </dgm:pt>
    <dgm:pt modelId="{DAB89652-BAF9-4F33-B387-90F8155A7339}" type="parTrans" cxnId="{909C9676-6143-4AF4-9FFE-F9E2B96544EF}">
      <dgm:prSet/>
      <dgm:spPr/>
      <dgm:t>
        <a:bodyPr/>
        <a:lstStyle/>
        <a:p>
          <a:endParaRPr lang="ru-RU"/>
        </a:p>
      </dgm:t>
    </dgm:pt>
    <dgm:pt modelId="{4D0CA80C-B26E-4B43-A4C1-4AE1C0399353}" type="sibTrans" cxnId="{909C9676-6143-4AF4-9FFE-F9E2B96544EF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E4741B2-66C7-4F5C-88F8-7AC0976A00E6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Подготавливаем сценарий</a:t>
          </a:r>
          <a:endParaRPr lang="ru-RU" sz="1800" b="1" dirty="0">
            <a:solidFill>
              <a:schemeClr val="tx1"/>
            </a:solidFill>
          </a:endParaRPr>
        </a:p>
      </dgm:t>
    </dgm:pt>
    <dgm:pt modelId="{721B5145-59F9-4111-BECD-7E72915931C8}" type="parTrans" cxnId="{10B48E43-877E-4E8F-B225-DEAEE7BF732D}">
      <dgm:prSet/>
      <dgm:spPr/>
      <dgm:t>
        <a:bodyPr/>
        <a:lstStyle/>
        <a:p>
          <a:endParaRPr lang="ru-RU"/>
        </a:p>
      </dgm:t>
    </dgm:pt>
    <dgm:pt modelId="{517EF6A2-799D-457E-A03C-D108EE59C74E}" type="sibTrans" cxnId="{10B48E43-877E-4E8F-B225-DEAEE7BF732D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DDB1D46-3A6B-4FBE-9F07-586E9AC8522A}">
      <dgm:prSet phldrT="[Текст]" custT="1"/>
      <dgm:spPr>
        <a:solidFill>
          <a:srgbClr val="DBF6FE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Готовим реквизит и раздаточный материал</a:t>
          </a:r>
          <a:endParaRPr lang="ru-RU" sz="1800" b="1" dirty="0">
            <a:solidFill>
              <a:schemeClr val="tx1"/>
            </a:solidFill>
          </a:endParaRPr>
        </a:p>
      </dgm:t>
    </dgm:pt>
    <dgm:pt modelId="{50DD3079-4B07-41D6-A524-1CC1899228A6}" type="parTrans" cxnId="{C8115772-67A2-4342-BCD7-DB8229F11723}">
      <dgm:prSet/>
      <dgm:spPr/>
      <dgm:t>
        <a:bodyPr/>
        <a:lstStyle/>
        <a:p>
          <a:endParaRPr lang="ru-RU"/>
        </a:p>
      </dgm:t>
    </dgm:pt>
    <dgm:pt modelId="{6008C866-7648-420F-B70C-0AFABBB4B877}" type="sibTrans" cxnId="{C8115772-67A2-4342-BCD7-DB8229F11723}">
      <dgm:prSet/>
      <dgm:spPr/>
      <dgm:t>
        <a:bodyPr/>
        <a:lstStyle/>
        <a:p>
          <a:endParaRPr lang="ru-RU"/>
        </a:p>
      </dgm:t>
    </dgm:pt>
    <dgm:pt modelId="{230C3D07-8628-494F-AE13-D5747890FB7E}" type="pres">
      <dgm:prSet presAssocID="{4FF02366-70D8-43DB-869A-D185BC61C00D}" presName="diagram" presStyleCnt="0">
        <dgm:presLayoutVars>
          <dgm:dir/>
          <dgm:resizeHandles/>
        </dgm:presLayoutVars>
      </dgm:prSet>
      <dgm:spPr/>
    </dgm:pt>
    <dgm:pt modelId="{B842CE75-8B54-4655-93AB-B9666782658F}" type="pres">
      <dgm:prSet presAssocID="{08F3AF20-5468-4D27-883E-76CD2EFFAF9C}" presName="firstNode" presStyleLbl="node1" presStyleIdx="0" presStyleCnt="9" custScaleX="134656" custScaleY="77771" custLinFactNeighborX="1249" custLinFactNeighborY="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3CE8B-2EC0-4E7A-9995-16C83CC19D7B}" type="pres">
      <dgm:prSet presAssocID="{FEAB5964-A05C-45FE-AEE5-1ADFA3AB44DB}" presName="sibTrans" presStyleLbl="sibTrans2D1" presStyleIdx="0" presStyleCnt="8"/>
      <dgm:spPr/>
    </dgm:pt>
    <dgm:pt modelId="{E0240201-BCEA-4125-9CFD-DB789478ABAA}" type="pres">
      <dgm:prSet presAssocID="{4D24582F-B67C-4561-A426-DA4168C1F42B}" presName="middleNode" presStyleCnt="0"/>
      <dgm:spPr/>
    </dgm:pt>
    <dgm:pt modelId="{B46E2207-E8C0-4A55-9E67-1B9CE6627C2B}" type="pres">
      <dgm:prSet presAssocID="{4D24582F-B67C-4561-A426-DA4168C1F42B}" presName="padding" presStyleLbl="node1" presStyleIdx="0" presStyleCnt="9"/>
      <dgm:spPr/>
    </dgm:pt>
    <dgm:pt modelId="{34A2CA5D-16B9-403B-9FDF-8323A46CF67F}" type="pres">
      <dgm:prSet presAssocID="{4D24582F-B67C-4561-A426-DA4168C1F42B}" presName="shape" presStyleLbl="node1" presStyleIdx="1" presStyleCnt="9" custScaleX="201882" custScaleY="109460">
        <dgm:presLayoutVars>
          <dgm:bulletEnabled val="1"/>
        </dgm:presLayoutVars>
      </dgm:prSet>
      <dgm:spPr/>
    </dgm:pt>
    <dgm:pt modelId="{651B1190-E68B-41DC-AEB0-2DA8AC9FD73E}" type="pres">
      <dgm:prSet presAssocID="{C8738A51-B8A2-4B38-AF89-B3E016C3E3A1}" presName="sibTrans" presStyleLbl="sibTrans2D1" presStyleIdx="1" presStyleCnt="8"/>
      <dgm:spPr/>
    </dgm:pt>
    <dgm:pt modelId="{1100D022-EBDC-4B90-93BD-F2D8DA404A08}" type="pres">
      <dgm:prSet presAssocID="{8D5AAEA0-B2DC-48D0-ABF9-3B94BA031731}" presName="middleNode" presStyleCnt="0"/>
      <dgm:spPr/>
    </dgm:pt>
    <dgm:pt modelId="{B863B56E-C529-42EF-A21F-715F4ED8E827}" type="pres">
      <dgm:prSet presAssocID="{8D5AAEA0-B2DC-48D0-ABF9-3B94BA031731}" presName="padding" presStyleLbl="node1" presStyleIdx="1" presStyleCnt="9"/>
      <dgm:spPr/>
    </dgm:pt>
    <dgm:pt modelId="{1F4EFADC-C74D-4159-BFE9-4BBAB49DD1DF}" type="pres">
      <dgm:prSet presAssocID="{8D5AAEA0-B2DC-48D0-ABF9-3B94BA031731}" presName="shape" presStyleLbl="node1" presStyleIdx="2" presStyleCnt="9" custScaleX="218734" custScaleY="116755" custLinFactNeighborX="-1872" custLinFactNeighborY="-936">
        <dgm:presLayoutVars>
          <dgm:bulletEnabled val="1"/>
        </dgm:presLayoutVars>
      </dgm:prSet>
      <dgm:spPr/>
    </dgm:pt>
    <dgm:pt modelId="{60C0E96D-D34A-4355-B132-9A61A364C1DB}" type="pres">
      <dgm:prSet presAssocID="{4CF62496-AB11-4025-A8F9-E8B3748C66A5}" presName="sibTrans" presStyleLbl="sibTrans2D1" presStyleIdx="2" presStyleCnt="8"/>
      <dgm:spPr/>
    </dgm:pt>
    <dgm:pt modelId="{19945474-926B-403B-BFD1-A23FA9985540}" type="pres">
      <dgm:prSet presAssocID="{235B71BE-B26F-4AA4-86AE-F226B0DF2C21}" presName="middleNode" presStyleCnt="0"/>
      <dgm:spPr/>
    </dgm:pt>
    <dgm:pt modelId="{E429A8D6-C867-4F09-870C-F734D8773FFA}" type="pres">
      <dgm:prSet presAssocID="{235B71BE-B26F-4AA4-86AE-F226B0DF2C21}" presName="padding" presStyleLbl="node1" presStyleIdx="2" presStyleCnt="9"/>
      <dgm:spPr/>
    </dgm:pt>
    <dgm:pt modelId="{A87198DA-003A-4704-A77F-424F2FC03A6A}" type="pres">
      <dgm:prSet presAssocID="{235B71BE-B26F-4AA4-86AE-F226B0DF2C21}" presName="shape" presStyleLbl="node1" presStyleIdx="3" presStyleCnt="9" custScaleX="278202" custScaleY="10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DD1F-3DC7-45F3-935B-6B5C84CD74C8}" type="pres">
      <dgm:prSet presAssocID="{06DCC01C-7374-41A3-B48A-C305C3C98B1E}" presName="sibTrans" presStyleLbl="sibTrans2D1" presStyleIdx="3" presStyleCnt="8"/>
      <dgm:spPr/>
    </dgm:pt>
    <dgm:pt modelId="{F4627998-3E2A-417C-BC70-D80F0E059198}" type="pres">
      <dgm:prSet presAssocID="{09003CBB-2303-4D61-B1A8-603859C26481}" presName="middleNode" presStyleCnt="0"/>
      <dgm:spPr/>
    </dgm:pt>
    <dgm:pt modelId="{DE4678C3-7E9E-4635-9447-AC7F8710835B}" type="pres">
      <dgm:prSet presAssocID="{09003CBB-2303-4D61-B1A8-603859C26481}" presName="padding" presStyleLbl="node1" presStyleIdx="3" presStyleCnt="9"/>
      <dgm:spPr/>
    </dgm:pt>
    <dgm:pt modelId="{7725E1CE-0986-4348-B54A-445D5C65E042}" type="pres">
      <dgm:prSet presAssocID="{09003CBB-2303-4D61-B1A8-603859C26481}" presName="shape" presStyleLbl="node1" presStyleIdx="4" presStyleCnt="9" custScaleX="225655" custScaleY="11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81DF2-C245-4426-8E1C-038C3F893213}" type="pres">
      <dgm:prSet presAssocID="{080BA8F2-CC6A-4734-9DA0-D6CA9CE0CA04}" presName="sibTrans" presStyleLbl="sibTrans2D1" presStyleIdx="4" presStyleCnt="8"/>
      <dgm:spPr/>
    </dgm:pt>
    <dgm:pt modelId="{1012F7DC-0BFD-4E76-BC3C-BE944E23D5E1}" type="pres">
      <dgm:prSet presAssocID="{13F52577-D9BC-4788-8047-E86070A9010F}" presName="middleNode" presStyleCnt="0"/>
      <dgm:spPr/>
    </dgm:pt>
    <dgm:pt modelId="{CF8C39BC-4B3A-4E1C-8FF4-8F83324C235A}" type="pres">
      <dgm:prSet presAssocID="{13F52577-D9BC-4788-8047-E86070A9010F}" presName="padding" presStyleLbl="node1" presStyleIdx="4" presStyleCnt="9"/>
      <dgm:spPr/>
    </dgm:pt>
    <dgm:pt modelId="{DA0758E8-F6A4-4CA7-A60D-E924E2F25761}" type="pres">
      <dgm:prSet presAssocID="{13F52577-D9BC-4788-8047-E86070A9010F}" presName="shape" presStyleLbl="node1" presStyleIdx="5" presStyleCnt="9" custScaleX="229347" custScaleY="111130" custLinFactNeighborX="0" custLinFactNeighborY="0">
        <dgm:presLayoutVars>
          <dgm:bulletEnabled val="1"/>
        </dgm:presLayoutVars>
      </dgm:prSet>
      <dgm:spPr/>
    </dgm:pt>
    <dgm:pt modelId="{D0B1CF2D-82FD-41D9-96E6-3497289E8029}" type="pres">
      <dgm:prSet presAssocID="{3839AD3C-A779-4253-BDFD-D0ED7B470C61}" presName="sibTrans" presStyleLbl="sibTrans2D1" presStyleIdx="5" presStyleCnt="8"/>
      <dgm:spPr/>
    </dgm:pt>
    <dgm:pt modelId="{4AFFDBBC-EF9E-4425-9D4B-0F0D8CAEE6A4}" type="pres">
      <dgm:prSet presAssocID="{E7A1E6F4-8196-4040-BD34-06A9CBB16A9E}" presName="middleNode" presStyleCnt="0"/>
      <dgm:spPr/>
    </dgm:pt>
    <dgm:pt modelId="{E0BC0B5A-CB58-4B47-BA99-BB05193DC31D}" type="pres">
      <dgm:prSet presAssocID="{E7A1E6F4-8196-4040-BD34-06A9CBB16A9E}" presName="padding" presStyleLbl="node1" presStyleIdx="5" presStyleCnt="9"/>
      <dgm:spPr/>
    </dgm:pt>
    <dgm:pt modelId="{343345CD-5346-4FCB-9844-23F50A17FFB7}" type="pres">
      <dgm:prSet presAssocID="{E7A1E6F4-8196-4040-BD34-06A9CBB16A9E}" presName="shape" presStyleLbl="node1" presStyleIdx="6" presStyleCnt="9" custScaleX="256432" custScaleY="10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FF515-BBA8-4923-86A5-EC292F17A0EF}" type="pres">
      <dgm:prSet presAssocID="{4D0CA80C-B26E-4B43-A4C1-4AE1C0399353}" presName="sibTrans" presStyleLbl="sibTrans2D1" presStyleIdx="6" presStyleCnt="8"/>
      <dgm:spPr/>
    </dgm:pt>
    <dgm:pt modelId="{5E836187-AB5B-40B5-B2EB-440224317AD4}" type="pres">
      <dgm:prSet presAssocID="{BE4741B2-66C7-4F5C-88F8-7AC0976A00E6}" presName="middleNode" presStyleCnt="0"/>
      <dgm:spPr/>
    </dgm:pt>
    <dgm:pt modelId="{91D8EA7F-2C57-4AC2-BEA2-DF073F0A2BF0}" type="pres">
      <dgm:prSet presAssocID="{BE4741B2-66C7-4F5C-88F8-7AC0976A00E6}" presName="padding" presStyleLbl="node1" presStyleIdx="6" presStyleCnt="9"/>
      <dgm:spPr/>
    </dgm:pt>
    <dgm:pt modelId="{9B0BBCAA-E4A0-469C-90D8-0D063ED71436}" type="pres">
      <dgm:prSet presAssocID="{BE4741B2-66C7-4F5C-88F8-7AC0976A00E6}" presName="shape" presStyleLbl="node1" presStyleIdx="7" presStyleCnt="9" custScaleX="263106" custScaleY="116000">
        <dgm:presLayoutVars>
          <dgm:bulletEnabled val="1"/>
        </dgm:presLayoutVars>
      </dgm:prSet>
      <dgm:spPr/>
    </dgm:pt>
    <dgm:pt modelId="{C8B6D92F-85F9-42FD-B601-D66F01BDC1F8}" type="pres">
      <dgm:prSet presAssocID="{517EF6A2-799D-457E-A03C-D108EE59C74E}" presName="sibTrans" presStyleLbl="sibTrans2D1" presStyleIdx="7" presStyleCnt="8" custLinFactNeighborX="-16366" custLinFactNeighborY="-9406"/>
      <dgm:spPr/>
    </dgm:pt>
    <dgm:pt modelId="{1656584E-943F-4056-BBDC-332A301807FA}" type="pres">
      <dgm:prSet presAssocID="{CDDB1D46-3A6B-4FBE-9F07-586E9AC8522A}" presName="lastNode" presStyleLbl="node1" presStyleIdx="8" presStyleCnt="9" custScaleX="176574" custScaleY="72064" custLinFactNeighborX="-1685" custLinFactNeighborY="2226">
        <dgm:presLayoutVars>
          <dgm:bulletEnabled val="1"/>
        </dgm:presLayoutVars>
      </dgm:prSet>
      <dgm:spPr/>
    </dgm:pt>
  </dgm:ptLst>
  <dgm:cxnLst>
    <dgm:cxn modelId="{E13ABE5B-98EE-4BBC-8814-83C66B2592C0}" srcId="{4FF02366-70D8-43DB-869A-D185BC61C00D}" destId="{235B71BE-B26F-4AA4-86AE-F226B0DF2C21}" srcOrd="3" destOrd="0" parTransId="{7DD73A95-EFCB-481F-AAF7-43458FF9824C}" sibTransId="{06DCC01C-7374-41A3-B48A-C305C3C98B1E}"/>
    <dgm:cxn modelId="{0B7AACFA-0380-43A3-9584-7D5EFCD2DC2F}" srcId="{4FF02366-70D8-43DB-869A-D185BC61C00D}" destId="{8D5AAEA0-B2DC-48D0-ABF9-3B94BA031731}" srcOrd="2" destOrd="0" parTransId="{E3562B6F-DD60-49FC-8D1B-A9D866ACBDBE}" sibTransId="{4CF62496-AB11-4025-A8F9-E8B3748C66A5}"/>
    <dgm:cxn modelId="{777AF3B1-6871-46A5-9AB8-D5D8BC640F8D}" srcId="{4FF02366-70D8-43DB-869A-D185BC61C00D}" destId="{09003CBB-2303-4D61-B1A8-603859C26481}" srcOrd="4" destOrd="0" parTransId="{E17214A3-02EA-4E25-9A12-765430FDAA83}" sibTransId="{080BA8F2-CC6A-4734-9DA0-D6CA9CE0CA04}"/>
    <dgm:cxn modelId="{F9AB45B5-2F5D-49AE-96EC-224ED3E05D65}" type="presOf" srcId="{FEAB5964-A05C-45FE-AEE5-1ADFA3AB44DB}" destId="{9A53CE8B-2EC0-4E7A-9995-16C83CC19D7B}" srcOrd="0" destOrd="0" presId="urn:microsoft.com/office/officeart/2005/8/layout/bProcess2"/>
    <dgm:cxn modelId="{BEE02EFC-C65D-4947-9C57-A1560A45E218}" type="presOf" srcId="{08F3AF20-5468-4D27-883E-76CD2EFFAF9C}" destId="{B842CE75-8B54-4655-93AB-B9666782658F}" srcOrd="0" destOrd="0" presId="urn:microsoft.com/office/officeart/2005/8/layout/bProcess2"/>
    <dgm:cxn modelId="{B46E0AF0-562C-4953-B608-48F16708D80E}" srcId="{4FF02366-70D8-43DB-869A-D185BC61C00D}" destId="{4D24582F-B67C-4561-A426-DA4168C1F42B}" srcOrd="1" destOrd="0" parTransId="{687A3ED2-F905-4908-80CB-1A8952BF9D44}" sibTransId="{C8738A51-B8A2-4B38-AF89-B3E016C3E3A1}"/>
    <dgm:cxn modelId="{3F911AC7-3F5E-4E37-828E-3FDB05C51124}" type="presOf" srcId="{13F52577-D9BC-4788-8047-E86070A9010F}" destId="{DA0758E8-F6A4-4CA7-A60D-E924E2F25761}" srcOrd="0" destOrd="0" presId="urn:microsoft.com/office/officeart/2005/8/layout/bProcess2"/>
    <dgm:cxn modelId="{310C82E2-11CD-4332-885B-D29166605450}" type="presOf" srcId="{E7A1E6F4-8196-4040-BD34-06A9CBB16A9E}" destId="{343345CD-5346-4FCB-9844-23F50A17FFB7}" srcOrd="0" destOrd="0" presId="urn:microsoft.com/office/officeart/2005/8/layout/bProcess2"/>
    <dgm:cxn modelId="{402D6A2A-D020-4798-84B7-691738EEBAC1}" type="presOf" srcId="{4D0CA80C-B26E-4B43-A4C1-4AE1C0399353}" destId="{EBEFF515-BBA8-4923-86A5-EC292F17A0EF}" srcOrd="0" destOrd="0" presId="urn:microsoft.com/office/officeart/2005/8/layout/bProcess2"/>
    <dgm:cxn modelId="{B2A40162-2605-4B17-9480-AA59B0759DFE}" type="presOf" srcId="{3839AD3C-A779-4253-BDFD-D0ED7B470C61}" destId="{D0B1CF2D-82FD-41D9-96E6-3497289E8029}" srcOrd="0" destOrd="0" presId="urn:microsoft.com/office/officeart/2005/8/layout/bProcess2"/>
    <dgm:cxn modelId="{DF80EDF0-E55F-4EF5-BC73-C7F667279CA2}" type="presOf" srcId="{517EF6A2-799D-457E-A03C-D108EE59C74E}" destId="{C8B6D92F-85F9-42FD-B601-D66F01BDC1F8}" srcOrd="0" destOrd="0" presId="urn:microsoft.com/office/officeart/2005/8/layout/bProcess2"/>
    <dgm:cxn modelId="{47701738-C4CD-4C5B-9114-275A4F3F7A83}" type="presOf" srcId="{CDDB1D46-3A6B-4FBE-9F07-586E9AC8522A}" destId="{1656584E-943F-4056-BBDC-332A301807FA}" srcOrd="0" destOrd="0" presId="urn:microsoft.com/office/officeart/2005/8/layout/bProcess2"/>
    <dgm:cxn modelId="{41F2DBC5-19B5-4DBD-B33B-C9F019A0932A}" type="presOf" srcId="{235B71BE-B26F-4AA4-86AE-F226B0DF2C21}" destId="{A87198DA-003A-4704-A77F-424F2FC03A6A}" srcOrd="0" destOrd="0" presId="urn:microsoft.com/office/officeart/2005/8/layout/bProcess2"/>
    <dgm:cxn modelId="{6C141828-81C4-4F41-9AF7-0E687888A3C1}" type="presOf" srcId="{C8738A51-B8A2-4B38-AF89-B3E016C3E3A1}" destId="{651B1190-E68B-41DC-AEB0-2DA8AC9FD73E}" srcOrd="0" destOrd="0" presId="urn:microsoft.com/office/officeart/2005/8/layout/bProcess2"/>
    <dgm:cxn modelId="{2A61222F-BCAE-490F-A64D-24042B29E972}" type="presOf" srcId="{8D5AAEA0-B2DC-48D0-ABF9-3B94BA031731}" destId="{1F4EFADC-C74D-4159-BFE9-4BBAB49DD1DF}" srcOrd="0" destOrd="0" presId="urn:microsoft.com/office/officeart/2005/8/layout/bProcess2"/>
    <dgm:cxn modelId="{6C9D6A40-353B-4B74-84BD-D783D24148AF}" type="presOf" srcId="{4CF62496-AB11-4025-A8F9-E8B3748C66A5}" destId="{60C0E96D-D34A-4355-B132-9A61A364C1DB}" srcOrd="0" destOrd="0" presId="urn:microsoft.com/office/officeart/2005/8/layout/bProcess2"/>
    <dgm:cxn modelId="{C8115772-67A2-4342-BCD7-DB8229F11723}" srcId="{4FF02366-70D8-43DB-869A-D185BC61C00D}" destId="{CDDB1D46-3A6B-4FBE-9F07-586E9AC8522A}" srcOrd="8" destOrd="0" parTransId="{50DD3079-4B07-41D6-A524-1CC1899228A6}" sibTransId="{6008C866-7648-420F-B70C-0AFABBB4B877}"/>
    <dgm:cxn modelId="{D438D0B2-6BCB-40C3-8EE7-7873B2E73EA2}" srcId="{4FF02366-70D8-43DB-869A-D185BC61C00D}" destId="{13F52577-D9BC-4788-8047-E86070A9010F}" srcOrd="5" destOrd="0" parTransId="{767A0882-079E-46ED-9716-A5E3AABB6D8C}" sibTransId="{3839AD3C-A779-4253-BDFD-D0ED7B470C61}"/>
    <dgm:cxn modelId="{29A7323C-46C2-4E8E-BC94-7C615B274C48}" type="presOf" srcId="{BE4741B2-66C7-4F5C-88F8-7AC0976A00E6}" destId="{9B0BBCAA-E4A0-469C-90D8-0D063ED71436}" srcOrd="0" destOrd="0" presId="urn:microsoft.com/office/officeart/2005/8/layout/bProcess2"/>
    <dgm:cxn modelId="{EFB05D20-5893-478B-96F2-3914D386DBA0}" type="presOf" srcId="{4FF02366-70D8-43DB-869A-D185BC61C00D}" destId="{230C3D07-8628-494F-AE13-D5747890FB7E}" srcOrd="0" destOrd="0" presId="urn:microsoft.com/office/officeart/2005/8/layout/bProcess2"/>
    <dgm:cxn modelId="{45F10F51-F9CC-4AD7-BE62-DBFCA9F559B1}" srcId="{4FF02366-70D8-43DB-869A-D185BC61C00D}" destId="{08F3AF20-5468-4D27-883E-76CD2EFFAF9C}" srcOrd="0" destOrd="0" parTransId="{BEDE2BB9-8D24-412B-B028-801FB5697E5B}" sibTransId="{FEAB5964-A05C-45FE-AEE5-1ADFA3AB44DB}"/>
    <dgm:cxn modelId="{10B48E43-877E-4E8F-B225-DEAEE7BF732D}" srcId="{4FF02366-70D8-43DB-869A-D185BC61C00D}" destId="{BE4741B2-66C7-4F5C-88F8-7AC0976A00E6}" srcOrd="7" destOrd="0" parTransId="{721B5145-59F9-4111-BECD-7E72915931C8}" sibTransId="{517EF6A2-799D-457E-A03C-D108EE59C74E}"/>
    <dgm:cxn modelId="{DCBBB0E3-CFA0-487D-AB21-8431F2C968E9}" type="presOf" srcId="{4D24582F-B67C-4561-A426-DA4168C1F42B}" destId="{34A2CA5D-16B9-403B-9FDF-8323A46CF67F}" srcOrd="0" destOrd="0" presId="urn:microsoft.com/office/officeart/2005/8/layout/bProcess2"/>
    <dgm:cxn modelId="{1DAEC883-E7D2-4EB6-AB13-B67600EA9BF3}" type="presOf" srcId="{080BA8F2-CC6A-4734-9DA0-D6CA9CE0CA04}" destId="{AA181DF2-C245-4426-8E1C-038C3F893213}" srcOrd="0" destOrd="0" presId="urn:microsoft.com/office/officeart/2005/8/layout/bProcess2"/>
    <dgm:cxn modelId="{909C9676-6143-4AF4-9FFE-F9E2B96544EF}" srcId="{4FF02366-70D8-43DB-869A-D185BC61C00D}" destId="{E7A1E6F4-8196-4040-BD34-06A9CBB16A9E}" srcOrd="6" destOrd="0" parTransId="{DAB89652-BAF9-4F33-B387-90F8155A7339}" sibTransId="{4D0CA80C-B26E-4B43-A4C1-4AE1C0399353}"/>
    <dgm:cxn modelId="{20CAFE24-D75A-4AB7-A1DD-F9F42E62068F}" type="presOf" srcId="{09003CBB-2303-4D61-B1A8-603859C26481}" destId="{7725E1CE-0986-4348-B54A-445D5C65E042}" srcOrd="0" destOrd="0" presId="urn:microsoft.com/office/officeart/2005/8/layout/bProcess2"/>
    <dgm:cxn modelId="{3B9600EB-8F00-4196-8834-618804DA97B6}" type="presOf" srcId="{06DCC01C-7374-41A3-B48A-C305C3C98B1E}" destId="{A907DD1F-3DC7-45F3-935B-6B5C84CD74C8}" srcOrd="0" destOrd="0" presId="urn:microsoft.com/office/officeart/2005/8/layout/bProcess2"/>
    <dgm:cxn modelId="{ACD723A4-4ADA-4914-B01A-B26A095DAC7F}" type="presParOf" srcId="{230C3D07-8628-494F-AE13-D5747890FB7E}" destId="{B842CE75-8B54-4655-93AB-B9666782658F}" srcOrd="0" destOrd="0" presId="urn:microsoft.com/office/officeart/2005/8/layout/bProcess2"/>
    <dgm:cxn modelId="{4FC74356-1F57-4046-94EC-E52B3395F605}" type="presParOf" srcId="{230C3D07-8628-494F-AE13-D5747890FB7E}" destId="{9A53CE8B-2EC0-4E7A-9995-16C83CC19D7B}" srcOrd="1" destOrd="0" presId="urn:microsoft.com/office/officeart/2005/8/layout/bProcess2"/>
    <dgm:cxn modelId="{5EB8F60B-56F3-44B1-B0C3-6E73F520287B}" type="presParOf" srcId="{230C3D07-8628-494F-AE13-D5747890FB7E}" destId="{E0240201-BCEA-4125-9CFD-DB789478ABAA}" srcOrd="2" destOrd="0" presId="urn:microsoft.com/office/officeart/2005/8/layout/bProcess2"/>
    <dgm:cxn modelId="{D0190D58-C0A7-4665-AF3C-CC759B703CC9}" type="presParOf" srcId="{E0240201-BCEA-4125-9CFD-DB789478ABAA}" destId="{B46E2207-E8C0-4A55-9E67-1B9CE6627C2B}" srcOrd="0" destOrd="0" presId="urn:microsoft.com/office/officeart/2005/8/layout/bProcess2"/>
    <dgm:cxn modelId="{0273550C-7CC1-4562-8E00-16FE176C53EA}" type="presParOf" srcId="{E0240201-BCEA-4125-9CFD-DB789478ABAA}" destId="{34A2CA5D-16B9-403B-9FDF-8323A46CF67F}" srcOrd="1" destOrd="0" presId="urn:microsoft.com/office/officeart/2005/8/layout/bProcess2"/>
    <dgm:cxn modelId="{F788443D-F1A6-4875-A614-0F14021B902D}" type="presParOf" srcId="{230C3D07-8628-494F-AE13-D5747890FB7E}" destId="{651B1190-E68B-41DC-AEB0-2DA8AC9FD73E}" srcOrd="3" destOrd="0" presId="urn:microsoft.com/office/officeart/2005/8/layout/bProcess2"/>
    <dgm:cxn modelId="{ACB1777F-153D-48F6-A461-3C574325119A}" type="presParOf" srcId="{230C3D07-8628-494F-AE13-D5747890FB7E}" destId="{1100D022-EBDC-4B90-93BD-F2D8DA404A08}" srcOrd="4" destOrd="0" presId="urn:microsoft.com/office/officeart/2005/8/layout/bProcess2"/>
    <dgm:cxn modelId="{6BB5176E-6076-4EED-8CC4-A635B0529530}" type="presParOf" srcId="{1100D022-EBDC-4B90-93BD-F2D8DA404A08}" destId="{B863B56E-C529-42EF-A21F-715F4ED8E827}" srcOrd="0" destOrd="0" presId="urn:microsoft.com/office/officeart/2005/8/layout/bProcess2"/>
    <dgm:cxn modelId="{C401BF4B-E613-4C47-A16D-CA01B74811DB}" type="presParOf" srcId="{1100D022-EBDC-4B90-93BD-F2D8DA404A08}" destId="{1F4EFADC-C74D-4159-BFE9-4BBAB49DD1DF}" srcOrd="1" destOrd="0" presId="urn:microsoft.com/office/officeart/2005/8/layout/bProcess2"/>
    <dgm:cxn modelId="{F8BC4522-2561-41D2-865C-9152BE77575B}" type="presParOf" srcId="{230C3D07-8628-494F-AE13-D5747890FB7E}" destId="{60C0E96D-D34A-4355-B132-9A61A364C1DB}" srcOrd="5" destOrd="0" presId="urn:microsoft.com/office/officeart/2005/8/layout/bProcess2"/>
    <dgm:cxn modelId="{326AC37E-28BA-4C74-941E-ABE86931C506}" type="presParOf" srcId="{230C3D07-8628-494F-AE13-D5747890FB7E}" destId="{19945474-926B-403B-BFD1-A23FA9985540}" srcOrd="6" destOrd="0" presId="urn:microsoft.com/office/officeart/2005/8/layout/bProcess2"/>
    <dgm:cxn modelId="{B042448C-557D-473B-AFAC-B90DDDDE2E40}" type="presParOf" srcId="{19945474-926B-403B-BFD1-A23FA9985540}" destId="{E429A8D6-C867-4F09-870C-F734D8773FFA}" srcOrd="0" destOrd="0" presId="urn:microsoft.com/office/officeart/2005/8/layout/bProcess2"/>
    <dgm:cxn modelId="{45967D50-8B89-44E0-A8ED-922B7D449D87}" type="presParOf" srcId="{19945474-926B-403B-BFD1-A23FA9985540}" destId="{A87198DA-003A-4704-A77F-424F2FC03A6A}" srcOrd="1" destOrd="0" presId="urn:microsoft.com/office/officeart/2005/8/layout/bProcess2"/>
    <dgm:cxn modelId="{292D7303-4D58-4E87-A142-B4A0CD48756C}" type="presParOf" srcId="{230C3D07-8628-494F-AE13-D5747890FB7E}" destId="{A907DD1F-3DC7-45F3-935B-6B5C84CD74C8}" srcOrd="7" destOrd="0" presId="urn:microsoft.com/office/officeart/2005/8/layout/bProcess2"/>
    <dgm:cxn modelId="{D393A65D-2DA1-405F-9BD7-C1705F296C0A}" type="presParOf" srcId="{230C3D07-8628-494F-AE13-D5747890FB7E}" destId="{F4627998-3E2A-417C-BC70-D80F0E059198}" srcOrd="8" destOrd="0" presId="urn:microsoft.com/office/officeart/2005/8/layout/bProcess2"/>
    <dgm:cxn modelId="{7E2B8601-9FDD-4C0A-B3F4-03D599BB65FD}" type="presParOf" srcId="{F4627998-3E2A-417C-BC70-D80F0E059198}" destId="{DE4678C3-7E9E-4635-9447-AC7F8710835B}" srcOrd="0" destOrd="0" presId="urn:microsoft.com/office/officeart/2005/8/layout/bProcess2"/>
    <dgm:cxn modelId="{3C9AC0CF-6F82-47CD-B3A6-15F5D812E256}" type="presParOf" srcId="{F4627998-3E2A-417C-BC70-D80F0E059198}" destId="{7725E1CE-0986-4348-B54A-445D5C65E042}" srcOrd="1" destOrd="0" presId="urn:microsoft.com/office/officeart/2005/8/layout/bProcess2"/>
    <dgm:cxn modelId="{E1F438E4-0082-4EA3-8A17-DF8031D96AFE}" type="presParOf" srcId="{230C3D07-8628-494F-AE13-D5747890FB7E}" destId="{AA181DF2-C245-4426-8E1C-038C3F893213}" srcOrd="9" destOrd="0" presId="urn:microsoft.com/office/officeart/2005/8/layout/bProcess2"/>
    <dgm:cxn modelId="{C719C7CC-C04C-48DA-A853-93C8FA94FB3D}" type="presParOf" srcId="{230C3D07-8628-494F-AE13-D5747890FB7E}" destId="{1012F7DC-0BFD-4E76-BC3C-BE944E23D5E1}" srcOrd="10" destOrd="0" presId="urn:microsoft.com/office/officeart/2005/8/layout/bProcess2"/>
    <dgm:cxn modelId="{1A0F6357-54EA-470B-8197-0C1A2F6704A6}" type="presParOf" srcId="{1012F7DC-0BFD-4E76-BC3C-BE944E23D5E1}" destId="{CF8C39BC-4B3A-4E1C-8FF4-8F83324C235A}" srcOrd="0" destOrd="0" presId="urn:microsoft.com/office/officeart/2005/8/layout/bProcess2"/>
    <dgm:cxn modelId="{246D3AC3-AD89-4029-8178-037410B49631}" type="presParOf" srcId="{1012F7DC-0BFD-4E76-BC3C-BE944E23D5E1}" destId="{DA0758E8-F6A4-4CA7-A60D-E924E2F25761}" srcOrd="1" destOrd="0" presId="urn:microsoft.com/office/officeart/2005/8/layout/bProcess2"/>
    <dgm:cxn modelId="{2888DD0A-7947-4A83-A87D-C65BE44C12BC}" type="presParOf" srcId="{230C3D07-8628-494F-AE13-D5747890FB7E}" destId="{D0B1CF2D-82FD-41D9-96E6-3497289E8029}" srcOrd="11" destOrd="0" presId="urn:microsoft.com/office/officeart/2005/8/layout/bProcess2"/>
    <dgm:cxn modelId="{DF389214-2720-4D49-A83B-1F036F3757E1}" type="presParOf" srcId="{230C3D07-8628-494F-AE13-D5747890FB7E}" destId="{4AFFDBBC-EF9E-4425-9D4B-0F0D8CAEE6A4}" srcOrd="12" destOrd="0" presId="urn:microsoft.com/office/officeart/2005/8/layout/bProcess2"/>
    <dgm:cxn modelId="{59D7D897-7AB9-4168-9D46-20939D17CA80}" type="presParOf" srcId="{4AFFDBBC-EF9E-4425-9D4B-0F0D8CAEE6A4}" destId="{E0BC0B5A-CB58-4B47-BA99-BB05193DC31D}" srcOrd="0" destOrd="0" presId="urn:microsoft.com/office/officeart/2005/8/layout/bProcess2"/>
    <dgm:cxn modelId="{7622F679-2D0D-4AF6-9F5D-1DAA1FBA0B61}" type="presParOf" srcId="{4AFFDBBC-EF9E-4425-9D4B-0F0D8CAEE6A4}" destId="{343345CD-5346-4FCB-9844-23F50A17FFB7}" srcOrd="1" destOrd="0" presId="urn:microsoft.com/office/officeart/2005/8/layout/bProcess2"/>
    <dgm:cxn modelId="{07C4F1C3-245F-4353-9595-1C45550065FF}" type="presParOf" srcId="{230C3D07-8628-494F-AE13-D5747890FB7E}" destId="{EBEFF515-BBA8-4923-86A5-EC292F17A0EF}" srcOrd="13" destOrd="0" presId="urn:microsoft.com/office/officeart/2005/8/layout/bProcess2"/>
    <dgm:cxn modelId="{28E0F98B-415A-492E-BDB8-2B74FC0A9E6E}" type="presParOf" srcId="{230C3D07-8628-494F-AE13-D5747890FB7E}" destId="{5E836187-AB5B-40B5-B2EB-440224317AD4}" srcOrd="14" destOrd="0" presId="urn:microsoft.com/office/officeart/2005/8/layout/bProcess2"/>
    <dgm:cxn modelId="{D0730AD4-B1CD-4D65-BC95-8895CE5D4293}" type="presParOf" srcId="{5E836187-AB5B-40B5-B2EB-440224317AD4}" destId="{91D8EA7F-2C57-4AC2-BEA2-DF073F0A2BF0}" srcOrd="0" destOrd="0" presId="urn:microsoft.com/office/officeart/2005/8/layout/bProcess2"/>
    <dgm:cxn modelId="{AF889327-AE07-4198-A086-B3F53CDB89CB}" type="presParOf" srcId="{5E836187-AB5B-40B5-B2EB-440224317AD4}" destId="{9B0BBCAA-E4A0-469C-90D8-0D063ED71436}" srcOrd="1" destOrd="0" presId="urn:microsoft.com/office/officeart/2005/8/layout/bProcess2"/>
    <dgm:cxn modelId="{52902F22-3610-4A11-BDB1-E5AE159B9E15}" type="presParOf" srcId="{230C3D07-8628-494F-AE13-D5747890FB7E}" destId="{C8B6D92F-85F9-42FD-B601-D66F01BDC1F8}" srcOrd="15" destOrd="0" presId="urn:microsoft.com/office/officeart/2005/8/layout/bProcess2"/>
    <dgm:cxn modelId="{79C27656-5157-498C-B631-23E2EF27F6A0}" type="presParOf" srcId="{230C3D07-8628-494F-AE13-D5747890FB7E}" destId="{1656584E-943F-4056-BBDC-332A301807FA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35232-402B-417E-ADF9-933B6537367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3B375-1177-4167-A113-C2F88EC6E01B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Математическая грамотность</a:t>
          </a:r>
          <a:endParaRPr lang="ru-RU" sz="1200" dirty="0">
            <a:solidFill>
              <a:schemeClr val="tx1"/>
            </a:solidFill>
          </a:endParaRPr>
        </a:p>
      </dgm:t>
    </dgm:pt>
    <dgm:pt modelId="{C7528890-7906-4BCF-ACB0-1C57BE0C7720}" type="parTrans" cxnId="{92D4F93C-2EFB-4531-AC71-249A1DB55FCB}">
      <dgm:prSet/>
      <dgm:spPr/>
      <dgm:t>
        <a:bodyPr/>
        <a:lstStyle/>
        <a:p>
          <a:endParaRPr lang="ru-RU"/>
        </a:p>
      </dgm:t>
    </dgm:pt>
    <dgm:pt modelId="{E066B3C0-2047-41E0-B84E-440D6F5741F3}" type="sibTrans" cxnId="{92D4F93C-2EFB-4531-AC71-249A1DB55FCB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189F123-973E-46D6-B70C-E79E9843D8AA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Естественно-научная</a:t>
          </a:r>
          <a:r>
            <a:rPr lang="ru-RU" sz="12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 грамотность</a:t>
          </a:r>
          <a:endParaRPr lang="ru-RU" sz="1200" dirty="0">
            <a:solidFill>
              <a:schemeClr val="tx1"/>
            </a:solidFill>
          </a:endParaRPr>
        </a:p>
      </dgm:t>
    </dgm:pt>
    <dgm:pt modelId="{0BEABA74-B406-480F-840A-91D00B60E814}" type="parTrans" cxnId="{E4D060F4-1E70-4662-8B18-A23CC4E7E627}">
      <dgm:prSet/>
      <dgm:spPr/>
      <dgm:t>
        <a:bodyPr/>
        <a:lstStyle/>
        <a:p>
          <a:endParaRPr lang="ru-RU"/>
        </a:p>
      </dgm:t>
    </dgm:pt>
    <dgm:pt modelId="{7325D576-A184-4CCA-94A8-2E36D8A6BE24}" type="sibTrans" cxnId="{E4D060F4-1E70-4662-8B18-A23CC4E7E627}">
      <dgm:prSet/>
      <dgm:spPr/>
      <dgm:t>
        <a:bodyPr/>
        <a:lstStyle/>
        <a:p>
          <a:endParaRPr lang="ru-RU"/>
        </a:p>
      </dgm:t>
    </dgm:pt>
    <dgm:pt modelId="{8389AA75-43C0-4910-9080-294019631ED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Финансовая грамотность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FED697-ED5F-4EB0-9364-55D67EAEECBA}" type="parTrans" cxnId="{87BB1708-7A6D-4768-9930-0AFB8395FB68}">
      <dgm:prSet/>
      <dgm:spPr/>
      <dgm:t>
        <a:bodyPr/>
        <a:lstStyle/>
        <a:p>
          <a:endParaRPr lang="ru-RU"/>
        </a:p>
      </dgm:t>
    </dgm:pt>
    <dgm:pt modelId="{E32D6E3E-BC43-4AB6-8ADB-6494F8AA7ECE}" type="sibTrans" cxnId="{87BB1708-7A6D-4768-9930-0AFB8395FB68}">
      <dgm:prSet/>
      <dgm:spPr/>
      <dgm:t>
        <a:bodyPr/>
        <a:lstStyle/>
        <a:p>
          <a:endParaRPr lang="ru-RU"/>
        </a:p>
      </dgm:t>
    </dgm:pt>
    <dgm:pt modelId="{2E8CAEBE-B013-45AD-85AA-80B79E699163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Креативное мышление</a:t>
          </a:r>
          <a:endParaRPr lang="ru-RU" sz="1200" dirty="0">
            <a:solidFill>
              <a:schemeClr val="tx1"/>
            </a:solidFill>
          </a:endParaRPr>
        </a:p>
      </dgm:t>
    </dgm:pt>
    <dgm:pt modelId="{5A244BB9-E47A-40D6-B5D2-9BE113CFFB4E}" type="parTrans" cxnId="{7B59C681-392E-4CB2-AD0D-15CF5201E2DD}">
      <dgm:prSet/>
      <dgm:spPr/>
      <dgm:t>
        <a:bodyPr/>
        <a:lstStyle/>
        <a:p>
          <a:endParaRPr lang="ru-RU"/>
        </a:p>
      </dgm:t>
    </dgm:pt>
    <dgm:pt modelId="{7A145EAA-B51F-452E-B9F4-BE99CA5B69F1}" type="sibTrans" cxnId="{7B59C681-392E-4CB2-AD0D-15CF5201E2DD}">
      <dgm:prSet/>
      <dgm:spPr/>
      <dgm:t>
        <a:bodyPr/>
        <a:lstStyle/>
        <a:p>
          <a:endParaRPr lang="ru-RU"/>
        </a:p>
      </dgm:t>
    </dgm:pt>
    <dgm:pt modelId="{588FDBE2-F04E-451C-9C03-B88B8C3AB64A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Читательская грамотность</a:t>
          </a:r>
        </a:p>
      </dgm:t>
    </dgm:pt>
    <dgm:pt modelId="{C4193804-E87E-4B66-8A55-ED2275EE0FBC}" type="parTrans" cxnId="{4138040F-D501-4DCA-B257-8F9DC73B7BF5}">
      <dgm:prSet/>
      <dgm:spPr/>
      <dgm:t>
        <a:bodyPr/>
        <a:lstStyle/>
        <a:p>
          <a:endParaRPr lang="ru-RU"/>
        </a:p>
      </dgm:t>
    </dgm:pt>
    <dgm:pt modelId="{72DDBE97-82F3-4CD6-A462-015F370DE6DA}" type="sibTrans" cxnId="{4138040F-D501-4DCA-B257-8F9DC73B7BF5}">
      <dgm:prSet/>
      <dgm:spPr/>
      <dgm:t>
        <a:bodyPr/>
        <a:lstStyle/>
        <a:p>
          <a:endParaRPr lang="ru-RU"/>
        </a:p>
      </dgm:t>
    </dgm:pt>
    <dgm:pt modelId="{7AFDD5F5-7F38-4D21-A382-45B557C8853C}" type="pres">
      <dgm:prSet presAssocID="{F5835232-402B-417E-ADF9-933B653736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E6B5-CA41-45C8-9DB8-358D14CE5756}" type="pres">
      <dgm:prSet presAssocID="{F5835232-402B-417E-ADF9-933B65373678}" presName="cycle" presStyleCnt="0"/>
      <dgm:spPr/>
    </dgm:pt>
    <dgm:pt modelId="{68652E2C-AC07-40CC-8B0E-A0DD347F8239}" type="pres">
      <dgm:prSet presAssocID="{A663B375-1177-4167-A113-C2F88EC6E01B}" presName="nodeFirstNode" presStyleLbl="node1" presStyleIdx="0" presStyleCnt="5" custScaleX="145310" custRadScaleRad="104791" custRadScaleInc="1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A23EC-A2CA-4A2B-BC4B-EE04335A989A}" type="pres">
      <dgm:prSet presAssocID="{E066B3C0-2047-41E0-B84E-440D6F5741F3}" presName="sibTransFirstNode" presStyleLbl="bgShp" presStyleIdx="0" presStyleCnt="1" custLinFactNeighborX="5276" custLinFactNeighborY="-1488"/>
      <dgm:spPr/>
      <dgm:t>
        <a:bodyPr/>
        <a:lstStyle/>
        <a:p>
          <a:endParaRPr lang="ru-RU"/>
        </a:p>
      </dgm:t>
    </dgm:pt>
    <dgm:pt modelId="{C1926F0D-AB4E-4D8C-9A0A-1CDD212654F0}" type="pres">
      <dgm:prSet presAssocID="{F189F123-973E-46D6-B70C-E79E9843D8AA}" presName="nodeFollowingNodes" presStyleLbl="node1" presStyleIdx="1" presStyleCnt="5" custScaleX="11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CC8E5-7FE8-4909-A22B-B81D38EAEABF}" type="pres">
      <dgm:prSet presAssocID="{8389AA75-43C0-4910-9080-294019631ED8}" presName="nodeFollowingNodes" presStyleLbl="node1" presStyleIdx="2" presStyleCnt="5" custRadScaleRad="102799" custRadScaleInc="-4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778FF-1968-4E7B-A762-C8D5627E9FB8}" type="pres">
      <dgm:prSet presAssocID="{2E8CAEBE-B013-45AD-85AA-80B79E699163}" presName="nodeFollowingNodes" presStyleLbl="node1" presStyleIdx="3" presStyleCnt="5" custRadScaleRad="69115" custRadScaleInc="1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BE9AA-4025-4843-81FB-C0B7A16E179A}" type="pres">
      <dgm:prSet presAssocID="{588FDBE2-F04E-451C-9C03-B88B8C3AB64A}" presName="nodeFollowingNodes" presStyleLbl="node1" presStyleIdx="4" presStyleCnt="5" custRadScaleRad="81484" custRadScaleInc="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EBE95-5148-49ED-B304-FEB50660140E}" type="presOf" srcId="{2E8CAEBE-B013-45AD-85AA-80B79E699163}" destId="{E72778FF-1968-4E7B-A762-C8D5627E9FB8}" srcOrd="0" destOrd="0" presId="urn:microsoft.com/office/officeart/2005/8/layout/cycle3"/>
    <dgm:cxn modelId="{E4D060F4-1E70-4662-8B18-A23CC4E7E627}" srcId="{F5835232-402B-417E-ADF9-933B65373678}" destId="{F189F123-973E-46D6-B70C-E79E9843D8AA}" srcOrd="1" destOrd="0" parTransId="{0BEABA74-B406-480F-840A-91D00B60E814}" sibTransId="{7325D576-A184-4CCA-94A8-2E36D8A6BE24}"/>
    <dgm:cxn modelId="{7B59C681-392E-4CB2-AD0D-15CF5201E2DD}" srcId="{F5835232-402B-417E-ADF9-933B65373678}" destId="{2E8CAEBE-B013-45AD-85AA-80B79E699163}" srcOrd="3" destOrd="0" parTransId="{5A244BB9-E47A-40D6-B5D2-9BE113CFFB4E}" sibTransId="{7A145EAA-B51F-452E-B9F4-BE99CA5B69F1}"/>
    <dgm:cxn modelId="{30FFD943-92F6-47E0-942D-272D86969A3F}" type="presOf" srcId="{F5835232-402B-417E-ADF9-933B65373678}" destId="{7AFDD5F5-7F38-4D21-A382-45B557C8853C}" srcOrd="0" destOrd="0" presId="urn:microsoft.com/office/officeart/2005/8/layout/cycle3"/>
    <dgm:cxn modelId="{4138040F-D501-4DCA-B257-8F9DC73B7BF5}" srcId="{F5835232-402B-417E-ADF9-933B65373678}" destId="{588FDBE2-F04E-451C-9C03-B88B8C3AB64A}" srcOrd="4" destOrd="0" parTransId="{C4193804-E87E-4B66-8A55-ED2275EE0FBC}" sibTransId="{72DDBE97-82F3-4CD6-A462-015F370DE6DA}"/>
    <dgm:cxn modelId="{92D4F93C-2EFB-4531-AC71-249A1DB55FCB}" srcId="{F5835232-402B-417E-ADF9-933B65373678}" destId="{A663B375-1177-4167-A113-C2F88EC6E01B}" srcOrd="0" destOrd="0" parTransId="{C7528890-7906-4BCF-ACB0-1C57BE0C7720}" sibTransId="{E066B3C0-2047-41E0-B84E-440D6F5741F3}"/>
    <dgm:cxn modelId="{99C06F07-C165-401D-AE63-D6EF9A1BD984}" type="presOf" srcId="{8389AA75-43C0-4910-9080-294019631ED8}" destId="{3C3CC8E5-7FE8-4909-A22B-B81D38EAEABF}" srcOrd="0" destOrd="0" presId="urn:microsoft.com/office/officeart/2005/8/layout/cycle3"/>
    <dgm:cxn modelId="{87BB1708-7A6D-4768-9930-0AFB8395FB68}" srcId="{F5835232-402B-417E-ADF9-933B65373678}" destId="{8389AA75-43C0-4910-9080-294019631ED8}" srcOrd="2" destOrd="0" parTransId="{A2FED697-ED5F-4EB0-9364-55D67EAEECBA}" sibTransId="{E32D6E3E-BC43-4AB6-8ADB-6494F8AA7ECE}"/>
    <dgm:cxn modelId="{7244BE35-D909-48E9-9520-FA3B728876FC}" type="presOf" srcId="{F189F123-973E-46D6-B70C-E79E9843D8AA}" destId="{C1926F0D-AB4E-4D8C-9A0A-1CDD212654F0}" srcOrd="0" destOrd="0" presId="urn:microsoft.com/office/officeart/2005/8/layout/cycle3"/>
    <dgm:cxn modelId="{8C89F714-588A-46D6-BDC4-9BDDD460FE63}" type="presOf" srcId="{A663B375-1177-4167-A113-C2F88EC6E01B}" destId="{68652E2C-AC07-40CC-8B0E-A0DD347F8239}" srcOrd="0" destOrd="0" presId="urn:microsoft.com/office/officeart/2005/8/layout/cycle3"/>
    <dgm:cxn modelId="{3D6BDA90-76C6-441E-A127-66786C8A4846}" type="presOf" srcId="{588FDBE2-F04E-451C-9C03-B88B8C3AB64A}" destId="{A19BE9AA-4025-4843-81FB-C0B7A16E179A}" srcOrd="0" destOrd="0" presId="urn:microsoft.com/office/officeart/2005/8/layout/cycle3"/>
    <dgm:cxn modelId="{F0B81FA8-EFE3-41F5-B138-73E963731C3D}" type="presOf" srcId="{E066B3C0-2047-41E0-B84E-440D6F5741F3}" destId="{72CA23EC-A2CA-4A2B-BC4B-EE04335A989A}" srcOrd="0" destOrd="0" presId="urn:microsoft.com/office/officeart/2005/8/layout/cycle3"/>
    <dgm:cxn modelId="{C654A200-8AA6-4334-B72B-E4C4F18EBE87}" type="presParOf" srcId="{7AFDD5F5-7F38-4D21-A382-45B557C8853C}" destId="{E194E6B5-CA41-45C8-9DB8-358D14CE5756}" srcOrd="0" destOrd="0" presId="urn:microsoft.com/office/officeart/2005/8/layout/cycle3"/>
    <dgm:cxn modelId="{9F49C823-7076-418F-AC92-76300D728385}" type="presParOf" srcId="{E194E6B5-CA41-45C8-9DB8-358D14CE5756}" destId="{68652E2C-AC07-40CC-8B0E-A0DD347F8239}" srcOrd="0" destOrd="0" presId="urn:microsoft.com/office/officeart/2005/8/layout/cycle3"/>
    <dgm:cxn modelId="{05885C2E-9F4F-4817-948F-72DA23B9FCD5}" type="presParOf" srcId="{E194E6B5-CA41-45C8-9DB8-358D14CE5756}" destId="{72CA23EC-A2CA-4A2B-BC4B-EE04335A989A}" srcOrd="1" destOrd="0" presId="urn:microsoft.com/office/officeart/2005/8/layout/cycle3"/>
    <dgm:cxn modelId="{1F8A2312-6743-45F5-B3C0-210747889B10}" type="presParOf" srcId="{E194E6B5-CA41-45C8-9DB8-358D14CE5756}" destId="{C1926F0D-AB4E-4D8C-9A0A-1CDD212654F0}" srcOrd="2" destOrd="0" presId="urn:microsoft.com/office/officeart/2005/8/layout/cycle3"/>
    <dgm:cxn modelId="{0B2CCC9A-FA44-4D74-9422-9DD3B2D4FFE6}" type="presParOf" srcId="{E194E6B5-CA41-45C8-9DB8-358D14CE5756}" destId="{3C3CC8E5-7FE8-4909-A22B-B81D38EAEABF}" srcOrd="3" destOrd="0" presId="urn:microsoft.com/office/officeart/2005/8/layout/cycle3"/>
    <dgm:cxn modelId="{C7DAFC39-F316-4D09-99E2-357DECA97DE4}" type="presParOf" srcId="{E194E6B5-CA41-45C8-9DB8-358D14CE5756}" destId="{E72778FF-1968-4E7B-A762-C8D5627E9FB8}" srcOrd="4" destOrd="0" presId="urn:microsoft.com/office/officeart/2005/8/layout/cycle3"/>
    <dgm:cxn modelId="{6D193F7C-8533-49C0-89BA-6FCF90A8830E}" type="presParOf" srcId="{E194E6B5-CA41-45C8-9DB8-358D14CE5756}" destId="{A19BE9AA-4025-4843-81FB-C0B7A16E179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A221A6-F283-43FF-B484-4B4F341210C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D6454-49EB-4C63-921F-5F4458D67E4E}">
      <dgm:prSet phldrT="[Текст]"/>
      <dgm:spPr>
        <a:ln w="38100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Недостатки </a:t>
          </a:r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квеста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F51F40-3A0C-4C5A-957B-7004AC6928CF}" type="parTrans" cxnId="{55C95462-D341-4340-991B-9A5E18CEA239}">
      <dgm:prSet/>
      <dgm:spPr/>
      <dgm:t>
        <a:bodyPr/>
        <a:lstStyle/>
        <a:p>
          <a:endParaRPr lang="ru-RU"/>
        </a:p>
      </dgm:t>
    </dgm:pt>
    <dgm:pt modelId="{FC667AC3-4BC1-44F6-8CD9-E7D52BDE1B30}" type="sibTrans" cxnId="{55C95462-D341-4340-991B-9A5E18CEA239}">
      <dgm:prSet/>
      <dgm:spPr/>
      <dgm:t>
        <a:bodyPr/>
        <a:lstStyle/>
        <a:p>
          <a:endParaRPr lang="ru-RU"/>
        </a:p>
      </dgm:t>
    </dgm:pt>
    <dgm:pt modelId="{4D048EB1-6B8A-4786-B578-6255F764144B}">
      <dgm:prSet phldrT="[Текст]" custT="1"/>
      <dgm:spPr>
        <a:solidFill>
          <a:schemeClr val="accent1">
            <a:lumMod val="20000"/>
            <a:lumOff val="8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затраты времени при подготовке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квеста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педагогом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84318A-A26E-4C40-81CA-0FF7A5A8F9CF}" type="parTrans" cxnId="{DB615CFF-1506-4A8F-800A-19A6058B0CDF}">
      <dgm:prSet/>
      <dgm:spPr/>
      <dgm:t>
        <a:bodyPr/>
        <a:lstStyle/>
        <a:p>
          <a:endParaRPr lang="ru-RU"/>
        </a:p>
      </dgm:t>
    </dgm:pt>
    <dgm:pt modelId="{49E0DD34-7E9A-43C9-9EAB-EDD05EC2F31F}" type="sibTrans" cxnId="{DB615CFF-1506-4A8F-800A-19A6058B0CDF}">
      <dgm:prSet/>
      <dgm:spPr/>
      <dgm:t>
        <a:bodyPr/>
        <a:lstStyle/>
        <a:p>
          <a:endParaRPr lang="ru-RU"/>
        </a:p>
      </dgm:t>
    </dgm:pt>
    <dgm:pt modelId="{33733A44-DB1D-4390-98AA-D61621192C87}">
      <dgm:prSet phldrT="[Текст]"/>
      <dgm:spPr>
        <a:solidFill>
          <a:srgbClr val="F7E8E1">
            <a:alpha val="90000"/>
          </a:srgbClr>
        </a:solidFill>
        <a:ln w="38100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Достоинства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квеста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34B664-2360-4D5B-B308-7FF00FECD45E}" type="parTrans" cxnId="{11325BE0-E9B9-450A-AE05-1F04CE4202D0}">
      <dgm:prSet/>
      <dgm:spPr/>
      <dgm:t>
        <a:bodyPr/>
        <a:lstStyle/>
        <a:p>
          <a:endParaRPr lang="ru-RU"/>
        </a:p>
      </dgm:t>
    </dgm:pt>
    <dgm:pt modelId="{4CB4F0E6-D1BE-4177-BAE5-8A6D6FAFC4E9}" type="sibTrans" cxnId="{11325BE0-E9B9-450A-AE05-1F04CE4202D0}">
      <dgm:prSet/>
      <dgm:spPr/>
      <dgm:t>
        <a:bodyPr/>
        <a:lstStyle/>
        <a:p>
          <a:endParaRPr lang="ru-RU"/>
        </a:p>
      </dgm:t>
    </dgm:pt>
    <dgm:pt modelId="{D0B5AA97-0E7D-4060-88B1-53EA0554E50F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BA0624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Работа в команде </a:t>
          </a:r>
          <a:endParaRPr lang="ru-RU" sz="1400" b="1" dirty="0">
            <a:solidFill>
              <a:schemeClr val="tx1"/>
            </a:solidFill>
          </a:endParaRPr>
        </a:p>
      </dgm:t>
    </dgm:pt>
    <dgm:pt modelId="{F7E1DEAA-1CA4-40C4-99B2-AC372B1635FC}" type="parTrans" cxnId="{CD3FFA08-6A81-4A6F-B342-19515A4A1558}">
      <dgm:prSet/>
      <dgm:spPr/>
      <dgm:t>
        <a:bodyPr/>
        <a:lstStyle/>
        <a:p>
          <a:endParaRPr lang="ru-RU"/>
        </a:p>
      </dgm:t>
    </dgm:pt>
    <dgm:pt modelId="{8F456321-09CF-4FB2-B9A1-ABBFAEC00EA1}" type="sibTrans" cxnId="{CD3FFA08-6A81-4A6F-B342-19515A4A1558}">
      <dgm:prSet/>
      <dgm:spPr/>
      <dgm:t>
        <a:bodyPr/>
        <a:lstStyle/>
        <a:p>
          <a:endParaRPr lang="ru-RU"/>
        </a:p>
      </dgm:t>
    </dgm:pt>
    <dgm:pt modelId="{52A4181A-7055-495D-BC40-256EBB9ACEE9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BA0624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Развитие компьютерной грамотности всех участников </a:t>
          </a:r>
          <a:endParaRPr lang="ru-RU" sz="1400" b="1" dirty="0">
            <a:solidFill>
              <a:schemeClr val="tx1"/>
            </a:solidFill>
          </a:endParaRPr>
        </a:p>
      </dgm:t>
    </dgm:pt>
    <dgm:pt modelId="{9E617476-40C1-4F74-A9A5-0213368A1174}" type="parTrans" cxnId="{B98C14E7-E449-4058-B8ED-E6A779C48134}">
      <dgm:prSet/>
      <dgm:spPr/>
      <dgm:t>
        <a:bodyPr/>
        <a:lstStyle/>
        <a:p>
          <a:endParaRPr lang="ru-RU"/>
        </a:p>
      </dgm:t>
    </dgm:pt>
    <dgm:pt modelId="{57609A44-F6CC-45DF-B55C-66B35D40E22B}" type="sibTrans" cxnId="{B98C14E7-E449-4058-B8ED-E6A779C48134}">
      <dgm:prSet/>
      <dgm:spPr/>
      <dgm:t>
        <a:bodyPr/>
        <a:lstStyle/>
        <a:p>
          <a:endParaRPr lang="ru-RU"/>
        </a:p>
      </dgm:t>
    </dgm:pt>
    <dgm:pt modelId="{B7410407-89E6-47C8-826F-A4E267BEF4F2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BA0624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Повышение учебной мотивации</a:t>
          </a:r>
          <a:endParaRPr lang="ru-RU" sz="1400" b="1" dirty="0">
            <a:solidFill>
              <a:schemeClr val="tx1"/>
            </a:solidFill>
          </a:endParaRPr>
        </a:p>
      </dgm:t>
    </dgm:pt>
    <dgm:pt modelId="{34C66E2F-D7DD-49D2-A6E1-F0459571A6CC}" type="parTrans" cxnId="{86FD56A0-FA5B-4DCB-BE11-41C690A126D6}">
      <dgm:prSet/>
      <dgm:spPr/>
      <dgm:t>
        <a:bodyPr/>
        <a:lstStyle/>
        <a:p>
          <a:endParaRPr lang="ru-RU"/>
        </a:p>
      </dgm:t>
    </dgm:pt>
    <dgm:pt modelId="{68AE9A60-5327-4359-8A25-DDDF237CD039}" type="sibTrans" cxnId="{86FD56A0-FA5B-4DCB-BE11-41C690A126D6}">
      <dgm:prSet/>
      <dgm:spPr/>
      <dgm:t>
        <a:bodyPr/>
        <a:lstStyle/>
        <a:p>
          <a:endParaRPr lang="ru-RU"/>
        </a:p>
      </dgm:t>
    </dgm:pt>
    <dgm:pt modelId="{9DCE9B5D-6E57-44BD-BF9A-73D3C5CB5A76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BA0624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Самообучение и самоорганизация</a:t>
          </a:r>
          <a:endParaRPr lang="ru-RU" sz="1400" b="1" dirty="0">
            <a:solidFill>
              <a:schemeClr val="tx1"/>
            </a:solidFill>
          </a:endParaRPr>
        </a:p>
      </dgm:t>
    </dgm:pt>
    <dgm:pt modelId="{0B69A447-31E2-4811-BBF3-6C922BBF2007}" type="parTrans" cxnId="{88A2686B-FE09-40A0-BFD3-B08516B8E6B5}">
      <dgm:prSet/>
      <dgm:spPr/>
      <dgm:t>
        <a:bodyPr/>
        <a:lstStyle/>
        <a:p>
          <a:endParaRPr lang="ru-RU"/>
        </a:p>
      </dgm:t>
    </dgm:pt>
    <dgm:pt modelId="{4EBFF071-FA5B-478A-8767-BA75B6CFD5A0}" type="sibTrans" cxnId="{88A2686B-FE09-40A0-BFD3-B08516B8E6B5}">
      <dgm:prSet/>
      <dgm:spPr/>
      <dgm:t>
        <a:bodyPr/>
        <a:lstStyle/>
        <a:p>
          <a:endParaRPr lang="ru-RU"/>
        </a:p>
      </dgm:t>
    </dgm:pt>
    <dgm:pt modelId="{3F228BB7-18A6-40B3-B654-B840DA12E58C}">
      <dgm:prSet/>
      <dgm:spPr/>
      <dgm:t>
        <a:bodyPr/>
        <a:lstStyle/>
        <a:p>
          <a:endParaRPr lang="ru-RU"/>
        </a:p>
      </dgm:t>
    </dgm:pt>
    <dgm:pt modelId="{DACF1198-7127-41C6-810E-7F165F8B0014}" type="parTrans" cxnId="{91972C31-9FE7-4669-A9B6-F9DB9F008D7D}">
      <dgm:prSet/>
      <dgm:spPr/>
      <dgm:t>
        <a:bodyPr/>
        <a:lstStyle/>
        <a:p>
          <a:endParaRPr lang="ru-RU"/>
        </a:p>
      </dgm:t>
    </dgm:pt>
    <dgm:pt modelId="{05580456-A9CD-4123-B307-A5C5E8F834AC}" type="sibTrans" cxnId="{91972C31-9FE7-4669-A9B6-F9DB9F008D7D}">
      <dgm:prSet/>
      <dgm:spPr/>
      <dgm:t>
        <a:bodyPr/>
        <a:lstStyle/>
        <a:p>
          <a:endParaRPr lang="ru-RU"/>
        </a:p>
      </dgm:t>
    </dgm:pt>
    <dgm:pt modelId="{4B6DECDE-0FC5-40E4-A0D9-D3DFF6BB9EF6}">
      <dgm:prSet/>
      <dgm:spPr/>
      <dgm:t>
        <a:bodyPr/>
        <a:lstStyle/>
        <a:p>
          <a:endParaRPr lang="ru-RU"/>
        </a:p>
      </dgm:t>
    </dgm:pt>
    <dgm:pt modelId="{4DC710F3-7B79-482F-BC64-96F47B55926F}" type="parTrans" cxnId="{4A5FDD4D-0692-4B2E-88A4-24C1910152AC}">
      <dgm:prSet/>
      <dgm:spPr/>
      <dgm:t>
        <a:bodyPr/>
        <a:lstStyle/>
        <a:p>
          <a:endParaRPr lang="ru-RU"/>
        </a:p>
      </dgm:t>
    </dgm:pt>
    <dgm:pt modelId="{9A709CF4-455E-485C-A185-F17375F82735}" type="sibTrans" cxnId="{4A5FDD4D-0692-4B2E-88A4-24C1910152AC}">
      <dgm:prSet/>
      <dgm:spPr/>
      <dgm:t>
        <a:bodyPr/>
        <a:lstStyle/>
        <a:p>
          <a:endParaRPr lang="ru-RU"/>
        </a:p>
      </dgm:t>
    </dgm:pt>
    <dgm:pt modelId="{524E90B4-EB6B-4AC7-AD40-94572F9F934B}">
      <dgm:prSet/>
      <dgm:spPr/>
      <dgm:t>
        <a:bodyPr/>
        <a:lstStyle/>
        <a:p>
          <a:endParaRPr lang="ru-RU"/>
        </a:p>
      </dgm:t>
    </dgm:pt>
    <dgm:pt modelId="{7EFE52AB-BBDD-4644-A745-BEF9C6DF68D9}" type="parTrans" cxnId="{2B8A1244-B896-4E62-B804-D49A91D7C11D}">
      <dgm:prSet/>
      <dgm:spPr/>
      <dgm:t>
        <a:bodyPr/>
        <a:lstStyle/>
        <a:p>
          <a:endParaRPr lang="ru-RU"/>
        </a:p>
      </dgm:t>
    </dgm:pt>
    <dgm:pt modelId="{25A274FE-E23D-4CDA-A68A-33E2D3FF9E9F}" type="sibTrans" cxnId="{2B8A1244-B896-4E62-B804-D49A91D7C11D}">
      <dgm:prSet/>
      <dgm:spPr/>
      <dgm:t>
        <a:bodyPr/>
        <a:lstStyle/>
        <a:p>
          <a:endParaRPr lang="ru-RU"/>
        </a:p>
      </dgm:t>
    </dgm:pt>
    <dgm:pt modelId="{102F6C95-1256-48BD-AB6A-5CD2D8EC97AD}">
      <dgm:prSet/>
      <dgm:spPr/>
      <dgm:t>
        <a:bodyPr/>
        <a:lstStyle/>
        <a:p>
          <a:endParaRPr lang="ru-RU"/>
        </a:p>
      </dgm:t>
    </dgm:pt>
    <dgm:pt modelId="{A06CB5AC-66EB-4CEC-A890-472C9E917B8F}" type="parTrans" cxnId="{0C221403-D113-495B-85C9-1A86FDEF39C6}">
      <dgm:prSet/>
      <dgm:spPr/>
      <dgm:t>
        <a:bodyPr/>
        <a:lstStyle/>
        <a:p>
          <a:endParaRPr lang="ru-RU"/>
        </a:p>
      </dgm:t>
    </dgm:pt>
    <dgm:pt modelId="{04B324C1-8EDF-4B99-B566-DB2093689F79}" type="sibTrans" cxnId="{0C221403-D113-495B-85C9-1A86FDEF39C6}">
      <dgm:prSet/>
      <dgm:spPr/>
      <dgm:t>
        <a:bodyPr/>
        <a:lstStyle/>
        <a:p>
          <a:endParaRPr lang="ru-RU"/>
        </a:p>
      </dgm:t>
    </dgm:pt>
    <dgm:pt modelId="{428A0C35-06E8-4B0A-A200-C2E278FED6EC}">
      <dgm:prSet/>
      <dgm:spPr/>
      <dgm:t>
        <a:bodyPr/>
        <a:lstStyle/>
        <a:p>
          <a:endParaRPr lang="ru-RU"/>
        </a:p>
      </dgm:t>
    </dgm:pt>
    <dgm:pt modelId="{C937CA89-DE13-49F5-98F5-EB0E6DE0EB69}" type="parTrans" cxnId="{4F0EC46E-2690-4DBF-9B00-936577CBA3C6}">
      <dgm:prSet/>
      <dgm:spPr/>
      <dgm:t>
        <a:bodyPr/>
        <a:lstStyle/>
        <a:p>
          <a:endParaRPr lang="ru-RU"/>
        </a:p>
      </dgm:t>
    </dgm:pt>
    <dgm:pt modelId="{E2A1B4FB-99AB-4BFE-80ED-ED9FD39D6982}" type="sibTrans" cxnId="{4F0EC46E-2690-4DBF-9B00-936577CBA3C6}">
      <dgm:prSet/>
      <dgm:spPr/>
      <dgm:t>
        <a:bodyPr/>
        <a:lstStyle/>
        <a:p>
          <a:endParaRPr lang="ru-RU"/>
        </a:p>
      </dgm:t>
    </dgm:pt>
    <dgm:pt modelId="{880324B2-E71E-4D4A-B594-9B1BD941E08A}">
      <dgm:prSet/>
      <dgm:spPr/>
      <dgm:t>
        <a:bodyPr/>
        <a:lstStyle/>
        <a:p>
          <a:endParaRPr lang="ru-RU"/>
        </a:p>
      </dgm:t>
    </dgm:pt>
    <dgm:pt modelId="{A4CA7616-5CBD-49B9-9DF9-C52B25C2F94A}" type="parTrans" cxnId="{03CB5CAA-3337-45BE-8231-6E00634231F9}">
      <dgm:prSet/>
      <dgm:spPr/>
      <dgm:t>
        <a:bodyPr/>
        <a:lstStyle/>
        <a:p>
          <a:endParaRPr lang="ru-RU"/>
        </a:p>
      </dgm:t>
    </dgm:pt>
    <dgm:pt modelId="{D7E87033-368A-468B-9AB3-59FE0DC55049}" type="sibTrans" cxnId="{03CB5CAA-3337-45BE-8231-6E00634231F9}">
      <dgm:prSet/>
      <dgm:spPr/>
      <dgm:t>
        <a:bodyPr/>
        <a:lstStyle/>
        <a:p>
          <a:endParaRPr lang="ru-RU"/>
        </a:p>
      </dgm:t>
    </dgm:pt>
    <dgm:pt modelId="{002B0F38-BBFC-4490-9A4D-C99AE9EC77FD}" type="pres">
      <dgm:prSet presAssocID="{06A221A6-F283-43FF-B484-4B4F341210C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9C54B-24CD-4D46-A190-4E6B4F68225A}" type="pres">
      <dgm:prSet presAssocID="{06A221A6-F283-43FF-B484-4B4F341210CF}" presName="dummyMaxCanvas" presStyleCnt="0"/>
      <dgm:spPr/>
    </dgm:pt>
    <dgm:pt modelId="{93A01CCA-6515-4113-A16F-06012760AE28}" type="pres">
      <dgm:prSet presAssocID="{06A221A6-F283-43FF-B484-4B4F341210CF}" presName="parentComposite" presStyleCnt="0"/>
      <dgm:spPr/>
    </dgm:pt>
    <dgm:pt modelId="{D016907E-E2BC-4B21-BAC1-4AE534A20699}" type="pres">
      <dgm:prSet presAssocID="{06A221A6-F283-43FF-B484-4B4F341210CF}" presName="parent1" presStyleLbl="alignAccFollowNode1" presStyleIdx="0" presStyleCnt="4" custScaleX="111461" custScaleY="36872" custLinFactY="99275" custLinFactNeighborX="3229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4F85C66-5559-46D0-A34B-A691502EAB24}" type="pres">
      <dgm:prSet presAssocID="{06A221A6-F283-43FF-B484-4B4F341210CF}" presName="parent2" presStyleLbl="alignAccFollowNode1" presStyleIdx="1" presStyleCnt="4" custScaleX="190031" custScaleY="39665" custLinFactNeighborX="21023" custLinFactNeighborY="-3030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0F7E296-31C0-4AA3-A55D-B97D9C906CAA}" type="pres">
      <dgm:prSet presAssocID="{06A221A6-F283-43FF-B484-4B4F341210CF}" presName="childrenComposite" presStyleCnt="0"/>
      <dgm:spPr/>
    </dgm:pt>
    <dgm:pt modelId="{847028F1-E3EE-4F15-8086-D21F58C32C92}" type="pres">
      <dgm:prSet presAssocID="{06A221A6-F283-43FF-B484-4B4F341210CF}" presName="dummyMaxCanvas_ChildArea" presStyleCnt="0"/>
      <dgm:spPr/>
    </dgm:pt>
    <dgm:pt modelId="{8520C9F1-5D6D-4019-99F3-62FB33BB3555}" type="pres">
      <dgm:prSet presAssocID="{06A221A6-F283-43FF-B484-4B4F341210CF}" presName="fulcrum" presStyleLbl="alignAccFollowNode1" presStyleIdx="2" presStyleCnt="4" custLinFactNeighborX="1540" custLinFactNeighborY="-2793"/>
      <dgm:spPr>
        <a:solidFill>
          <a:srgbClr val="6BC5C3">
            <a:alpha val="90000"/>
          </a:srgbClr>
        </a:solidFill>
        <a:ln w="28575">
          <a:solidFill>
            <a:schemeClr val="tx1">
              <a:alpha val="90000"/>
            </a:schemeClr>
          </a:solidFill>
        </a:ln>
      </dgm:spPr>
    </dgm:pt>
    <dgm:pt modelId="{E00D887C-1C20-435E-B4EE-29E0067EFDB8}" type="pres">
      <dgm:prSet presAssocID="{06A221A6-F283-43FF-B484-4B4F341210CF}" presName="balance_14" presStyleLbl="alignAccFollowNode1" presStyleIdx="3" presStyleCnt="4">
        <dgm:presLayoutVars>
          <dgm:bulletEnabled val="1"/>
        </dgm:presLayoutVars>
      </dgm:prSet>
      <dgm:spPr>
        <a:solidFill>
          <a:srgbClr val="6BC5C3">
            <a:alpha val="90000"/>
          </a:srgbClr>
        </a:solidFill>
        <a:ln w="28575">
          <a:solidFill>
            <a:schemeClr val="tx1">
              <a:alpha val="90000"/>
            </a:schemeClr>
          </a:solidFill>
        </a:ln>
      </dgm:spPr>
    </dgm:pt>
    <dgm:pt modelId="{C9DA1E77-0380-4675-B677-06E9C1CF4240}" type="pres">
      <dgm:prSet presAssocID="{06A221A6-F283-43FF-B484-4B4F341210CF}" presName="right_14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AACDB-5800-4A0D-A8C6-F4E901B35FF4}" type="pres">
      <dgm:prSet presAssocID="{06A221A6-F283-43FF-B484-4B4F341210CF}" presName="right_14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627F3-C78C-45CF-9045-6A109E523077}" type="pres">
      <dgm:prSet presAssocID="{06A221A6-F283-43FF-B484-4B4F341210CF}" presName="right_14_3" presStyleLbl="node1" presStyleIdx="2" presStyleCnt="5" custScaleY="84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EA5DB-81D3-401B-B3C1-21AB2F5E87D8}" type="pres">
      <dgm:prSet presAssocID="{06A221A6-F283-43FF-B484-4B4F341210CF}" presName="right_14_4" presStyleLbl="node1" presStyleIdx="3" presStyleCnt="5" custScaleY="70008" custLinFactNeighborX="-1547" custLinFactNeighborY="18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6E97A-F5D7-47CD-B4C6-D64F00A5FCD8}" type="pres">
      <dgm:prSet presAssocID="{06A221A6-F283-43FF-B484-4B4F341210CF}" presName="left_14_1" presStyleLbl="node1" presStyleIdx="4" presStyleCnt="5" custScaleX="124556" custLinFactNeighborX="12786" custLinFactNeighborY="-7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B5CAA-3337-45BE-8231-6E00634231F9}" srcId="{06A221A6-F283-43FF-B484-4B4F341210CF}" destId="{880324B2-E71E-4D4A-B594-9B1BD941E08A}" srcOrd="7" destOrd="0" parTransId="{A4CA7616-5CBD-49B9-9DF9-C52B25C2F94A}" sibTransId="{D7E87033-368A-468B-9AB3-59FE0DC55049}"/>
    <dgm:cxn modelId="{4F0EC46E-2690-4DBF-9B00-936577CBA3C6}" srcId="{06A221A6-F283-43FF-B484-4B4F341210CF}" destId="{428A0C35-06E8-4B0A-A200-C2E278FED6EC}" srcOrd="6" destOrd="0" parTransId="{C937CA89-DE13-49F5-98F5-EB0E6DE0EB69}" sibTransId="{E2A1B4FB-99AB-4BFE-80ED-ED9FD39D6982}"/>
    <dgm:cxn modelId="{B98C14E7-E449-4058-B8ED-E6A779C48134}" srcId="{33733A44-DB1D-4390-98AA-D61621192C87}" destId="{52A4181A-7055-495D-BC40-256EBB9ACEE9}" srcOrd="2" destOrd="0" parTransId="{9E617476-40C1-4F74-A9A5-0213368A1174}" sibTransId="{57609A44-F6CC-45DF-B55C-66B35D40E22B}"/>
    <dgm:cxn modelId="{0C221403-D113-495B-85C9-1A86FDEF39C6}" srcId="{06A221A6-F283-43FF-B484-4B4F341210CF}" destId="{102F6C95-1256-48BD-AB6A-5CD2D8EC97AD}" srcOrd="5" destOrd="0" parTransId="{A06CB5AC-66EB-4CEC-A890-472C9E917B8F}" sibTransId="{04B324C1-8EDF-4B99-B566-DB2093689F79}"/>
    <dgm:cxn modelId="{91972C31-9FE7-4669-A9B6-F9DB9F008D7D}" srcId="{06A221A6-F283-43FF-B484-4B4F341210CF}" destId="{3F228BB7-18A6-40B3-B654-B840DA12E58C}" srcOrd="2" destOrd="0" parTransId="{DACF1198-7127-41C6-810E-7F165F8B0014}" sibTransId="{05580456-A9CD-4123-B307-A5C5E8F834AC}"/>
    <dgm:cxn modelId="{55C95462-D341-4340-991B-9A5E18CEA239}" srcId="{06A221A6-F283-43FF-B484-4B4F341210CF}" destId="{DCDD6454-49EB-4C63-921F-5F4458D67E4E}" srcOrd="0" destOrd="0" parTransId="{26F51F40-3A0C-4C5A-957B-7004AC6928CF}" sibTransId="{FC667AC3-4BC1-44F6-8CD9-E7D52BDE1B30}"/>
    <dgm:cxn modelId="{3CF28709-5C4E-4720-B98F-B08C0B76E359}" type="presOf" srcId="{DCDD6454-49EB-4C63-921F-5F4458D67E4E}" destId="{D016907E-E2BC-4B21-BAC1-4AE534A20699}" srcOrd="0" destOrd="0" presId="urn:microsoft.com/office/officeart/2005/8/layout/balance1"/>
    <dgm:cxn modelId="{CD3FFA08-6A81-4A6F-B342-19515A4A1558}" srcId="{33733A44-DB1D-4390-98AA-D61621192C87}" destId="{D0B5AA97-0E7D-4060-88B1-53EA0554E50F}" srcOrd="0" destOrd="0" parTransId="{F7E1DEAA-1CA4-40C4-99B2-AC372B1635FC}" sibTransId="{8F456321-09CF-4FB2-B9A1-ABBFAEC00EA1}"/>
    <dgm:cxn modelId="{86FD56A0-FA5B-4DCB-BE11-41C690A126D6}" srcId="{33733A44-DB1D-4390-98AA-D61621192C87}" destId="{B7410407-89E6-47C8-826F-A4E267BEF4F2}" srcOrd="3" destOrd="0" parTransId="{34C66E2F-D7DD-49D2-A6E1-F0459571A6CC}" sibTransId="{68AE9A60-5327-4359-8A25-DDDF237CD039}"/>
    <dgm:cxn modelId="{F2AD512E-1CB7-4CF7-92CE-51855FD6CA20}" type="presOf" srcId="{9DCE9B5D-6E57-44BD-BF9A-73D3C5CB5A76}" destId="{391AACDB-5800-4A0D-A8C6-F4E901B35FF4}" srcOrd="0" destOrd="0" presId="urn:microsoft.com/office/officeart/2005/8/layout/balance1"/>
    <dgm:cxn modelId="{7FF50697-C14C-4FE3-8C2C-257EC61CED61}" type="presOf" srcId="{06A221A6-F283-43FF-B484-4B4F341210CF}" destId="{002B0F38-BBFC-4490-9A4D-C99AE9EC77FD}" srcOrd="0" destOrd="0" presId="urn:microsoft.com/office/officeart/2005/8/layout/balance1"/>
    <dgm:cxn modelId="{88A2686B-FE09-40A0-BFD3-B08516B8E6B5}" srcId="{33733A44-DB1D-4390-98AA-D61621192C87}" destId="{9DCE9B5D-6E57-44BD-BF9A-73D3C5CB5A76}" srcOrd="1" destOrd="0" parTransId="{0B69A447-31E2-4811-BBF3-6C922BBF2007}" sibTransId="{4EBFF071-FA5B-478A-8767-BA75B6CFD5A0}"/>
    <dgm:cxn modelId="{AF08B0BF-5384-4A87-9DB6-9B39ECFE2F35}" type="presOf" srcId="{33733A44-DB1D-4390-98AA-D61621192C87}" destId="{D4F85C66-5559-46D0-A34B-A691502EAB24}" srcOrd="0" destOrd="0" presId="urn:microsoft.com/office/officeart/2005/8/layout/balance1"/>
    <dgm:cxn modelId="{11325BE0-E9B9-450A-AE05-1F04CE4202D0}" srcId="{06A221A6-F283-43FF-B484-4B4F341210CF}" destId="{33733A44-DB1D-4390-98AA-D61621192C87}" srcOrd="1" destOrd="0" parTransId="{3F34B664-2360-4D5B-B308-7FF00FECD45E}" sibTransId="{4CB4F0E6-D1BE-4177-BAE5-8A6D6FAFC4E9}"/>
    <dgm:cxn modelId="{8C60A941-AB5B-4AE9-8AF0-99C2D4EE68F2}" type="presOf" srcId="{D0B5AA97-0E7D-4060-88B1-53EA0554E50F}" destId="{C9DA1E77-0380-4675-B677-06E9C1CF4240}" srcOrd="0" destOrd="0" presId="urn:microsoft.com/office/officeart/2005/8/layout/balance1"/>
    <dgm:cxn modelId="{4A5FDD4D-0692-4B2E-88A4-24C1910152AC}" srcId="{06A221A6-F283-43FF-B484-4B4F341210CF}" destId="{4B6DECDE-0FC5-40E4-A0D9-D3DFF6BB9EF6}" srcOrd="3" destOrd="0" parTransId="{4DC710F3-7B79-482F-BC64-96F47B55926F}" sibTransId="{9A709CF4-455E-485C-A185-F17375F82735}"/>
    <dgm:cxn modelId="{2B8A1244-B896-4E62-B804-D49A91D7C11D}" srcId="{06A221A6-F283-43FF-B484-4B4F341210CF}" destId="{524E90B4-EB6B-4AC7-AD40-94572F9F934B}" srcOrd="4" destOrd="0" parTransId="{7EFE52AB-BBDD-4644-A745-BEF9C6DF68D9}" sibTransId="{25A274FE-E23D-4CDA-A68A-33E2D3FF9E9F}"/>
    <dgm:cxn modelId="{DDF40AC1-EB16-4BB6-AE86-238753CBA27B}" type="presOf" srcId="{52A4181A-7055-495D-BC40-256EBB9ACEE9}" destId="{799627F3-C78C-45CF-9045-6A109E523077}" srcOrd="0" destOrd="0" presId="urn:microsoft.com/office/officeart/2005/8/layout/balance1"/>
    <dgm:cxn modelId="{EE0EB27B-F5F2-4A1F-8893-AEBA9AE71175}" type="presOf" srcId="{4D048EB1-6B8A-4786-B578-6255F764144B}" destId="{8B76E97A-F5D7-47CD-B4C6-D64F00A5FCD8}" srcOrd="0" destOrd="0" presId="urn:microsoft.com/office/officeart/2005/8/layout/balance1"/>
    <dgm:cxn modelId="{B12BA665-43CB-4B75-81B8-07BE8F6308C7}" type="presOf" srcId="{B7410407-89E6-47C8-826F-A4E267BEF4F2}" destId="{2C5EA5DB-81D3-401B-B3C1-21AB2F5E87D8}" srcOrd="0" destOrd="0" presId="urn:microsoft.com/office/officeart/2005/8/layout/balance1"/>
    <dgm:cxn modelId="{DB615CFF-1506-4A8F-800A-19A6058B0CDF}" srcId="{DCDD6454-49EB-4C63-921F-5F4458D67E4E}" destId="{4D048EB1-6B8A-4786-B578-6255F764144B}" srcOrd="0" destOrd="0" parTransId="{F384318A-A26E-4C40-81CA-0FF7A5A8F9CF}" sibTransId="{49E0DD34-7E9A-43C9-9EAB-EDD05EC2F31F}"/>
    <dgm:cxn modelId="{9548D04B-262C-48CE-AB3B-C7893529B3FD}" type="presParOf" srcId="{002B0F38-BBFC-4490-9A4D-C99AE9EC77FD}" destId="{76A9C54B-24CD-4D46-A190-4E6B4F68225A}" srcOrd="0" destOrd="0" presId="urn:microsoft.com/office/officeart/2005/8/layout/balance1"/>
    <dgm:cxn modelId="{CA55CAB9-0258-4F95-B726-96F90A64A6CE}" type="presParOf" srcId="{002B0F38-BBFC-4490-9A4D-C99AE9EC77FD}" destId="{93A01CCA-6515-4113-A16F-06012760AE28}" srcOrd="1" destOrd="0" presId="urn:microsoft.com/office/officeart/2005/8/layout/balance1"/>
    <dgm:cxn modelId="{743E2AEC-41CC-47C1-998A-A08990940B01}" type="presParOf" srcId="{93A01CCA-6515-4113-A16F-06012760AE28}" destId="{D016907E-E2BC-4B21-BAC1-4AE534A20699}" srcOrd="0" destOrd="0" presId="urn:microsoft.com/office/officeart/2005/8/layout/balance1"/>
    <dgm:cxn modelId="{240BE39B-C93D-4211-B05E-1AFCA047AEE9}" type="presParOf" srcId="{93A01CCA-6515-4113-A16F-06012760AE28}" destId="{D4F85C66-5559-46D0-A34B-A691502EAB24}" srcOrd="1" destOrd="0" presId="urn:microsoft.com/office/officeart/2005/8/layout/balance1"/>
    <dgm:cxn modelId="{882525BD-7845-4318-9D62-1D20ECC01B2C}" type="presParOf" srcId="{002B0F38-BBFC-4490-9A4D-C99AE9EC77FD}" destId="{40F7E296-31C0-4AA3-A55D-B97D9C906CAA}" srcOrd="2" destOrd="0" presId="urn:microsoft.com/office/officeart/2005/8/layout/balance1"/>
    <dgm:cxn modelId="{E0C3FBB2-B76F-47C6-961F-89CD666B8BF6}" type="presParOf" srcId="{40F7E296-31C0-4AA3-A55D-B97D9C906CAA}" destId="{847028F1-E3EE-4F15-8086-D21F58C32C92}" srcOrd="0" destOrd="0" presId="urn:microsoft.com/office/officeart/2005/8/layout/balance1"/>
    <dgm:cxn modelId="{9629BC0D-2C26-434F-8C55-D8ADFC0D8046}" type="presParOf" srcId="{40F7E296-31C0-4AA3-A55D-B97D9C906CAA}" destId="{8520C9F1-5D6D-4019-99F3-62FB33BB3555}" srcOrd="1" destOrd="0" presId="urn:microsoft.com/office/officeart/2005/8/layout/balance1"/>
    <dgm:cxn modelId="{481F4F9B-FC04-4B88-95AF-9F2B9052EC98}" type="presParOf" srcId="{40F7E296-31C0-4AA3-A55D-B97D9C906CAA}" destId="{E00D887C-1C20-435E-B4EE-29E0067EFDB8}" srcOrd="2" destOrd="0" presId="urn:microsoft.com/office/officeart/2005/8/layout/balance1"/>
    <dgm:cxn modelId="{77223A71-B95E-44AD-8D5F-EF4C9987A6B7}" type="presParOf" srcId="{40F7E296-31C0-4AA3-A55D-B97D9C906CAA}" destId="{C9DA1E77-0380-4675-B677-06E9C1CF4240}" srcOrd="3" destOrd="0" presId="urn:microsoft.com/office/officeart/2005/8/layout/balance1"/>
    <dgm:cxn modelId="{4A34C809-8739-48A1-8098-FDEE722B9F76}" type="presParOf" srcId="{40F7E296-31C0-4AA3-A55D-B97D9C906CAA}" destId="{391AACDB-5800-4A0D-A8C6-F4E901B35FF4}" srcOrd="4" destOrd="0" presId="urn:microsoft.com/office/officeart/2005/8/layout/balance1"/>
    <dgm:cxn modelId="{CC3C4869-08A0-46D2-8E65-547692D8B918}" type="presParOf" srcId="{40F7E296-31C0-4AA3-A55D-B97D9C906CAA}" destId="{799627F3-C78C-45CF-9045-6A109E523077}" srcOrd="5" destOrd="0" presId="urn:microsoft.com/office/officeart/2005/8/layout/balance1"/>
    <dgm:cxn modelId="{4ED2820C-DBF7-4B39-BF50-1FC7C877BE6E}" type="presParOf" srcId="{40F7E296-31C0-4AA3-A55D-B97D9C906CAA}" destId="{2C5EA5DB-81D3-401B-B3C1-21AB2F5E87D8}" srcOrd="6" destOrd="0" presId="urn:microsoft.com/office/officeart/2005/8/layout/balance1"/>
    <dgm:cxn modelId="{25695513-CE06-4B1E-9D86-EE2FF69F41AA}" type="presParOf" srcId="{40F7E296-31C0-4AA3-A55D-B97D9C906CAA}" destId="{8B76E97A-F5D7-47CD-B4C6-D64F00A5FCD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1F8F4-462C-489C-8EE7-4ABAEB7A0B51}">
      <dsp:nvSpPr>
        <dsp:cNvPr id="0" name=""/>
        <dsp:cNvSpPr/>
      </dsp:nvSpPr>
      <dsp:spPr>
        <a:xfrm>
          <a:off x="662786" y="902964"/>
          <a:ext cx="1230461" cy="1014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FC238-9D5C-4238-B3A4-13869134D836}">
      <dsp:nvSpPr>
        <dsp:cNvPr id="0" name=""/>
        <dsp:cNvSpPr/>
      </dsp:nvSpPr>
      <dsp:spPr>
        <a:xfrm>
          <a:off x="970863" y="-659035"/>
          <a:ext cx="2431773" cy="3285958"/>
        </a:xfrm>
        <a:prstGeom prst="leftCircularArrow">
          <a:avLst>
            <a:gd name="adj1" fmla="val 2402"/>
            <a:gd name="adj2" fmla="val 290433"/>
            <a:gd name="adj3" fmla="val 968899"/>
            <a:gd name="adj4" fmla="val 7927444"/>
            <a:gd name="adj5" fmla="val 28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426F5-2E58-44FE-AD6A-D698FC254CBA}">
      <dsp:nvSpPr>
        <dsp:cNvPr id="0" name=""/>
        <dsp:cNvSpPr/>
      </dsp:nvSpPr>
      <dsp:spPr>
        <a:xfrm>
          <a:off x="502922" y="721779"/>
          <a:ext cx="1899514" cy="1303871"/>
        </a:xfrm>
        <a:prstGeom prst="roundRect">
          <a:avLst>
            <a:gd name="adj" fmla="val 10000"/>
          </a:avLst>
        </a:prstGeom>
        <a:solidFill>
          <a:srgbClr val="F1FCFE"/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УЧЕНИК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111" y="759968"/>
        <a:ext cx="1823136" cy="1227493"/>
      </dsp:txXfrm>
    </dsp:sp>
    <dsp:sp modelId="{EFB94819-3733-4FBA-96C2-D3D9247AF095}">
      <dsp:nvSpPr>
        <dsp:cNvPr id="0" name=""/>
        <dsp:cNvSpPr/>
      </dsp:nvSpPr>
      <dsp:spPr>
        <a:xfrm>
          <a:off x="2317571" y="73155"/>
          <a:ext cx="3947220" cy="759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  <a:latin typeface="Arial Black" pitchFamily="34" charset="0"/>
            </a:rPr>
            <a:t>Модель взаимодействия</a:t>
          </a:r>
          <a:endParaRPr lang="ru-RU" sz="1800" kern="1200" dirty="0">
            <a:solidFill>
              <a:srgbClr val="C00000"/>
            </a:solidFill>
            <a:latin typeface="Arial Black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2335044" y="253326"/>
        <a:ext cx="3912274" cy="561613"/>
      </dsp:txXfrm>
    </dsp:sp>
    <dsp:sp modelId="{3C9CF1E2-7961-46D4-AE3A-F0B3E6880381}">
      <dsp:nvSpPr>
        <dsp:cNvPr id="0" name=""/>
        <dsp:cNvSpPr/>
      </dsp:nvSpPr>
      <dsp:spPr>
        <a:xfrm>
          <a:off x="5059794" y="19361"/>
          <a:ext cx="2915341" cy="3346850"/>
        </a:xfrm>
        <a:prstGeom prst="circularArrow">
          <a:avLst>
            <a:gd name="adj1" fmla="val 2358"/>
            <a:gd name="adj2" fmla="val 284861"/>
            <a:gd name="adj3" fmla="val 19208539"/>
            <a:gd name="adj4" fmla="val 12244421"/>
            <a:gd name="adj5" fmla="val 27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E27B6-3160-4EBF-A41E-59BA2AAE7F5F}">
      <dsp:nvSpPr>
        <dsp:cNvPr id="0" name=""/>
        <dsp:cNvSpPr/>
      </dsp:nvSpPr>
      <dsp:spPr>
        <a:xfrm>
          <a:off x="3218180" y="953251"/>
          <a:ext cx="2468315" cy="1164027"/>
        </a:xfrm>
        <a:prstGeom prst="roundRect">
          <a:avLst>
            <a:gd name="adj" fmla="val 10000"/>
          </a:avLst>
        </a:prstGeom>
        <a:solidFill>
          <a:srgbClr val="F1FCFE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информационная среда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2273" y="987344"/>
        <a:ext cx="2400129" cy="1095841"/>
      </dsp:txXfrm>
    </dsp:sp>
    <dsp:sp modelId="{EBC52404-AA36-4B6B-B3FD-7E4CF212E056}">
      <dsp:nvSpPr>
        <dsp:cNvPr id="0" name=""/>
        <dsp:cNvSpPr/>
      </dsp:nvSpPr>
      <dsp:spPr>
        <a:xfrm>
          <a:off x="6715797" y="905164"/>
          <a:ext cx="1230461" cy="1014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B5C2-4A38-4216-987B-D784DE7FCE6E}">
      <dsp:nvSpPr>
        <dsp:cNvPr id="0" name=""/>
        <dsp:cNvSpPr/>
      </dsp:nvSpPr>
      <dsp:spPr>
        <a:xfrm>
          <a:off x="6247758" y="716458"/>
          <a:ext cx="1957461" cy="1256179"/>
        </a:xfrm>
        <a:prstGeom prst="roundRect">
          <a:avLst>
            <a:gd name="adj" fmla="val 10000"/>
          </a:avLst>
        </a:prstGeom>
        <a:solidFill>
          <a:srgbClr val="F1FCFE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УЧИТЕЛЬ</a:t>
          </a:r>
        </a:p>
        <a:p>
          <a:pPr lvl="0" algn="ctr">
            <a:spcBef>
              <a:spcPct val="0"/>
            </a:spcBef>
          </a:pP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4550" y="753250"/>
        <a:ext cx="1883877" cy="1182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2CE75-8B54-4655-93AB-B9666782658F}">
      <dsp:nvSpPr>
        <dsp:cNvPr id="0" name=""/>
        <dsp:cNvSpPr/>
      </dsp:nvSpPr>
      <dsp:spPr>
        <a:xfrm>
          <a:off x="102448" y="410246"/>
          <a:ext cx="1925989" cy="1112361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Определяем целевую аудиторию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4503" y="573147"/>
        <a:ext cx="1361879" cy="786559"/>
      </dsp:txXfrm>
    </dsp:sp>
    <dsp:sp modelId="{9A53CE8B-2EC0-4E7A-9995-16C83CC19D7B}">
      <dsp:nvSpPr>
        <dsp:cNvPr id="0" name=""/>
        <dsp:cNvSpPr/>
      </dsp:nvSpPr>
      <dsp:spPr>
        <a:xfrm rot="10835190">
          <a:off x="805931" y="1689303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2CA5D-16B9-403B-9FDF-8323A46CF67F}">
      <dsp:nvSpPr>
        <dsp:cNvPr id="0" name=""/>
        <dsp:cNvSpPr/>
      </dsp:nvSpPr>
      <dsp:spPr>
        <a:xfrm>
          <a:off x="84588" y="2189445"/>
          <a:ext cx="1925979" cy="1044262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Определяем формат </a:t>
          </a:r>
          <a:r>
            <a:rPr lang="ru-RU" sz="1800" b="1" kern="1200" dirty="0" err="1" smtClean="0">
              <a:solidFill>
                <a:schemeClr val="tx1"/>
              </a:solidFill>
            </a:rPr>
            <a:t>квеста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66641" y="2342374"/>
        <a:ext cx="1361873" cy="738404"/>
      </dsp:txXfrm>
    </dsp:sp>
    <dsp:sp modelId="{651B1190-E68B-41DC-AEB0-2DA8AC9FD73E}">
      <dsp:nvSpPr>
        <dsp:cNvPr id="0" name=""/>
        <dsp:cNvSpPr/>
      </dsp:nvSpPr>
      <dsp:spPr>
        <a:xfrm rot="10807519">
          <a:off x="795189" y="3488445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EFADC-C74D-4159-BFE9-4BBAB49DD1DF}">
      <dsp:nvSpPr>
        <dsp:cNvPr id="0" name=""/>
        <dsp:cNvSpPr/>
      </dsp:nvSpPr>
      <dsp:spPr>
        <a:xfrm>
          <a:off x="0" y="4076628"/>
          <a:ext cx="2086749" cy="1113857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/>
              </a:solidFill>
            </a:rPr>
            <a:t>Ставим</a:t>
          </a:r>
          <a:r>
            <a:rPr lang="ru-RU" sz="1600" b="1" kern="1200" dirty="0" smtClean="0">
              <a:solidFill>
                <a:sysClr val="windowText" lastClr="000000"/>
              </a:solidFill>
            </a:rPr>
            <a:t> цель</a:t>
          </a:r>
          <a:endParaRPr lang="ru-RU" sz="1600" b="1" kern="1200" dirty="0">
            <a:solidFill>
              <a:sysClr val="windowText" lastClr="000000"/>
            </a:solidFill>
          </a:endParaRPr>
        </a:p>
      </dsp:txBody>
      <dsp:txXfrm>
        <a:off x="305597" y="4239749"/>
        <a:ext cx="1475555" cy="787615"/>
      </dsp:txXfrm>
    </dsp:sp>
    <dsp:sp modelId="{60C0E96D-D34A-4355-B132-9A61A364C1DB}">
      <dsp:nvSpPr>
        <dsp:cNvPr id="0" name=""/>
        <dsp:cNvSpPr/>
      </dsp:nvSpPr>
      <dsp:spPr>
        <a:xfrm rot="5409935">
          <a:off x="2206138" y="4460915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198DA-003A-4704-A77F-424F2FC03A6A}">
      <dsp:nvSpPr>
        <dsp:cNvPr id="0" name=""/>
        <dsp:cNvSpPr/>
      </dsp:nvSpPr>
      <dsp:spPr>
        <a:xfrm>
          <a:off x="2806105" y="4126027"/>
          <a:ext cx="2654082" cy="1032918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</a:rPr>
            <a:t>Определяем продолжительность, время и место проведения</a:t>
          </a:r>
          <a:endParaRPr lang="ru-RU" sz="1600" b="1" kern="1200" dirty="0">
            <a:solidFill>
              <a:sysClr val="windowText" lastClr="000000"/>
            </a:solidFill>
          </a:endParaRPr>
        </a:p>
      </dsp:txBody>
      <dsp:txXfrm>
        <a:off x="3194786" y="4277294"/>
        <a:ext cx="1876720" cy="730384"/>
      </dsp:txXfrm>
    </dsp:sp>
    <dsp:sp modelId="{A907DD1F-3DC7-45F3-935B-6B5C84CD74C8}">
      <dsp:nvSpPr>
        <dsp:cNvPr id="0" name=""/>
        <dsp:cNvSpPr/>
      </dsp:nvSpPr>
      <dsp:spPr>
        <a:xfrm>
          <a:off x="3882843" y="3499740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5E1CE-0986-4348-B54A-445D5C65E042}">
      <dsp:nvSpPr>
        <dsp:cNvPr id="0" name=""/>
        <dsp:cNvSpPr/>
      </dsp:nvSpPr>
      <dsp:spPr>
        <a:xfrm>
          <a:off x="3056758" y="2176242"/>
          <a:ext cx="2152777" cy="1070669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Составляем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чек-лист необходимых материалов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72025" y="2333038"/>
        <a:ext cx="1522243" cy="757077"/>
      </dsp:txXfrm>
    </dsp:sp>
    <dsp:sp modelId="{AA181DF2-C245-4426-8E1C-038C3F893213}">
      <dsp:nvSpPr>
        <dsp:cNvPr id="0" name=""/>
        <dsp:cNvSpPr/>
      </dsp:nvSpPr>
      <dsp:spPr>
        <a:xfrm>
          <a:off x="3882843" y="1556773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758E8-F6A4-4CA7-A60D-E924E2F25761}">
      <dsp:nvSpPr>
        <dsp:cNvPr id="0" name=""/>
        <dsp:cNvSpPr/>
      </dsp:nvSpPr>
      <dsp:spPr>
        <a:xfrm>
          <a:off x="3039147" y="250569"/>
          <a:ext cx="2187999" cy="1060194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Составляем задания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359572" y="405831"/>
        <a:ext cx="1547149" cy="749670"/>
      </dsp:txXfrm>
    </dsp:sp>
    <dsp:sp modelId="{D0B1CF2D-82FD-41D9-96E6-3497289E8029}">
      <dsp:nvSpPr>
        <dsp:cNvPr id="0" name=""/>
        <dsp:cNvSpPr/>
      </dsp:nvSpPr>
      <dsp:spPr>
        <a:xfrm rot="5400000">
          <a:off x="5480730" y="603941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345CD-5346-4FCB-9844-23F50A17FFB7}">
      <dsp:nvSpPr>
        <dsp:cNvPr id="0" name=""/>
        <dsp:cNvSpPr/>
      </dsp:nvSpPr>
      <dsp:spPr>
        <a:xfrm>
          <a:off x="6214915" y="261717"/>
          <a:ext cx="2446393" cy="1037898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Подготавливаем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QR-</a:t>
          </a:r>
          <a:r>
            <a:rPr lang="ru-RU" sz="1800" b="1" kern="1200" dirty="0" smtClean="0">
              <a:solidFill>
                <a:schemeClr val="tx1"/>
              </a:solidFill>
            </a:rPr>
            <a:t>коды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573181" y="413714"/>
        <a:ext cx="1729861" cy="733904"/>
      </dsp:txXfrm>
    </dsp:sp>
    <dsp:sp modelId="{EBEFF515-BBA8-4923-86A5-EC292F17A0EF}">
      <dsp:nvSpPr>
        <dsp:cNvPr id="0" name=""/>
        <dsp:cNvSpPr/>
      </dsp:nvSpPr>
      <dsp:spPr>
        <a:xfrm rot="10800000">
          <a:off x="7187808" y="1562210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BBCAA-E4A0-469C-90D8-0D063ED71436}">
      <dsp:nvSpPr>
        <dsp:cNvPr id="0" name=""/>
        <dsp:cNvSpPr/>
      </dsp:nvSpPr>
      <dsp:spPr>
        <a:xfrm>
          <a:off x="6183079" y="2158249"/>
          <a:ext cx="2510064" cy="1106654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Подготавливаем сценарий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550669" y="2320315"/>
        <a:ext cx="1774884" cy="782522"/>
      </dsp:txXfrm>
    </dsp:sp>
    <dsp:sp modelId="{C8B6D92F-85F9-42FD-B601-D66F01BDC1F8}">
      <dsp:nvSpPr>
        <dsp:cNvPr id="0" name=""/>
        <dsp:cNvSpPr/>
      </dsp:nvSpPr>
      <dsp:spPr>
        <a:xfrm rot="10846993">
          <a:off x="7117516" y="3398227"/>
          <a:ext cx="500606" cy="3534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6584E-943F-4056-BBDC-332A301807FA}">
      <dsp:nvSpPr>
        <dsp:cNvPr id="0" name=""/>
        <dsp:cNvSpPr/>
      </dsp:nvSpPr>
      <dsp:spPr>
        <a:xfrm>
          <a:off x="6151239" y="3959173"/>
          <a:ext cx="2525544" cy="1030734"/>
        </a:xfrm>
        <a:prstGeom prst="ellipse">
          <a:avLst/>
        </a:prstGeom>
        <a:solidFill>
          <a:srgbClr val="DBF6FE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Готовим реквизит и раздаточный материал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521096" y="4110120"/>
        <a:ext cx="1785830" cy="728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23EC-A2CA-4A2B-BC4B-EE04335A989A}">
      <dsp:nvSpPr>
        <dsp:cNvPr id="0" name=""/>
        <dsp:cNvSpPr/>
      </dsp:nvSpPr>
      <dsp:spPr>
        <a:xfrm>
          <a:off x="685422" y="-298953"/>
          <a:ext cx="3072754" cy="3072754"/>
        </a:xfrm>
        <a:prstGeom prst="circularArrow">
          <a:avLst>
            <a:gd name="adj1" fmla="val 5544"/>
            <a:gd name="adj2" fmla="val 330680"/>
            <a:gd name="adj3" fmla="val 12857470"/>
            <a:gd name="adj4" fmla="val 1797391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52E2C-AC07-40CC-8B0E-A0DD347F8239}">
      <dsp:nvSpPr>
        <dsp:cNvPr id="0" name=""/>
        <dsp:cNvSpPr/>
      </dsp:nvSpPr>
      <dsp:spPr>
        <a:xfrm>
          <a:off x="1078222" y="0"/>
          <a:ext cx="1962916" cy="6754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Математическая грамотность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11193" y="32971"/>
        <a:ext cx="1896974" cy="609481"/>
      </dsp:txXfrm>
    </dsp:sp>
    <dsp:sp modelId="{C1926F0D-AB4E-4D8C-9A0A-1CDD212654F0}">
      <dsp:nvSpPr>
        <dsp:cNvPr id="0" name=""/>
        <dsp:cNvSpPr/>
      </dsp:nvSpPr>
      <dsp:spPr>
        <a:xfrm>
          <a:off x="2400506" y="905988"/>
          <a:ext cx="1516245" cy="6754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Естественно-научная</a:t>
          </a:r>
          <a:r>
            <a:rPr lang="ru-RU" sz="12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 грамотность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433477" y="938959"/>
        <a:ext cx="1450303" cy="609481"/>
      </dsp:txXfrm>
    </dsp:sp>
    <dsp:sp modelId="{3C3CC8E5-7FE8-4909-A22B-B81D38EAEABF}">
      <dsp:nvSpPr>
        <dsp:cNvPr id="0" name=""/>
        <dsp:cNvSpPr/>
      </dsp:nvSpPr>
      <dsp:spPr>
        <a:xfrm>
          <a:off x="2407337" y="1977809"/>
          <a:ext cx="1350847" cy="6754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Финансовая грамотность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0308" y="2010780"/>
        <a:ext cx="1284905" cy="609481"/>
      </dsp:txXfrm>
    </dsp:sp>
    <dsp:sp modelId="{E72778FF-1968-4E7B-A762-C8D5627E9FB8}">
      <dsp:nvSpPr>
        <dsp:cNvPr id="0" name=""/>
        <dsp:cNvSpPr/>
      </dsp:nvSpPr>
      <dsp:spPr>
        <a:xfrm>
          <a:off x="614465" y="1968665"/>
          <a:ext cx="1350847" cy="6754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Креативное мышление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47436" y="2001636"/>
        <a:ext cx="1284905" cy="609481"/>
      </dsp:txXfrm>
    </dsp:sp>
    <dsp:sp modelId="{A19BE9AA-4025-4843-81FB-C0B7A16E179A}">
      <dsp:nvSpPr>
        <dsp:cNvPr id="0" name=""/>
        <dsp:cNvSpPr/>
      </dsp:nvSpPr>
      <dsp:spPr>
        <a:xfrm>
          <a:off x="249033" y="905988"/>
          <a:ext cx="1350847" cy="67542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rPr>
            <a:t>Читательская грамотность</a:t>
          </a:r>
        </a:p>
      </dsp:txBody>
      <dsp:txXfrm>
        <a:off x="282004" y="938959"/>
        <a:ext cx="1284905" cy="609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6907E-E2BC-4B21-BAC1-4AE534A20699}">
      <dsp:nvSpPr>
        <dsp:cNvPr id="0" name=""/>
        <dsp:cNvSpPr/>
      </dsp:nvSpPr>
      <dsp:spPr>
        <a:xfrm>
          <a:off x="1590712" y="3025313"/>
          <a:ext cx="2599242" cy="4776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Недостатки </a:t>
          </a:r>
          <a:r>
            <a:rPr lang="ru-RU" sz="21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квеста</a:t>
          </a:r>
          <a:endParaRPr lang="ru-RU" sz="21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4703" y="3039304"/>
        <a:ext cx="2571260" cy="449710"/>
      </dsp:txXfrm>
    </dsp:sp>
    <dsp:sp modelId="{D4F85C66-5559-46D0-A34B-A691502EAB24}">
      <dsp:nvSpPr>
        <dsp:cNvPr id="0" name=""/>
        <dsp:cNvSpPr/>
      </dsp:nvSpPr>
      <dsp:spPr>
        <a:xfrm>
          <a:off x="3780051" y="32955"/>
          <a:ext cx="4431475" cy="513876"/>
        </a:xfrm>
        <a:prstGeom prst="roundRect">
          <a:avLst>
            <a:gd name="adj" fmla="val 10000"/>
          </a:avLst>
        </a:prstGeom>
        <a:solidFill>
          <a:srgbClr val="F7E8E1">
            <a:alpha val="90000"/>
          </a:srgbClr>
        </a:solidFill>
        <a:ln w="381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Достоинства </a:t>
          </a:r>
          <a:r>
            <a:rPr lang="ru-RU" sz="21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квеста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5102" y="48006"/>
        <a:ext cx="4401373" cy="483774"/>
      </dsp:txXfrm>
    </dsp:sp>
    <dsp:sp modelId="{8520C9F1-5D6D-4019-99F3-62FB33BB3555}">
      <dsp:nvSpPr>
        <dsp:cNvPr id="0" name=""/>
        <dsp:cNvSpPr/>
      </dsp:nvSpPr>
      <dsp:spPr>
        <a:xfrm>
          <a:off x="3808527" y="5513611"/>
          <a:ext cx="971656" cy="971656"/>
        </a:xfrm>
        <a:prstGeom prst="triangle">
          <a:avLst/>
        </a:prstGeom>
        <a:solidFill>
          <a:srgbClr val="6BC5C3">
            <a:alpha val="90000"/>
          </a:srgb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D887C-1C20-435E-B4EE-29E0067EFDB8}">
      <dsp:nvSpPr>
        <dsp:cNvPr id="0" name=""/>
        <dsp:cNvSpPr/>
      </dsp:nvSpPr>
      <dsp:spPr>
        <a:xfrm rot="240000">
          <a:off x="1363533" y="5124384"/>
          <a:ext cx="5831717" cy="407793"/>
        </a:xfrm>
        <a:prstGeom prst="rect">
          <a:avLst/>
        </a:prstGeom>
        <a:solidFill>
          <a:srgbClr val="6BC5C3">
            <a:alpha val="90000"/>
          </a:srgb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A1E77-0380-4675-B677-06E9C1CF4240}">
      <dsp:nvSpPr>
        <dsp:cNvPr id="0" name=""/>
        <dsp:cNvSpPr/>
      </dsp:nvSpPr>
      <dsp:spPr>
        <a:xfrm rot="240000">
          <a:off x="4871247" y="4389728"/>
          <a:ext cx="2314250" cy="7992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BA06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Работа в команде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10261" y="4428742"/>
        <a:ext cx="2236222" cy="721185"/>
      </dsp:txXfrm>
    </dsp:sp>
    <dsp:sp modelId="{391AACDB-5800-4A0D-A8C6-F4E901B35FF4}">
      <dsp:nvSpPr>
        <dsp:cNvPr id="0" name=""/>
        <dsp:cNvSpPr/>
      </dsp:nvSpPr>
      <dsp:spPr>
        <a:xfrm rot="240000">
          <a:off x="4936025" y="3534671"/>
          <a:ext cx="2314250" cy="7992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BA06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Самообучение и самоорганизация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75039" y="3573685"/>
        <a:ext cx="2236222" cy="721185"/>
      </dsp:txXfrm>
    </dsp:sp>
    <dsp:sp modelId="{799627F3-C78C-45CF-9045-6A109E523077}">
      <dsp:nvSpPr>
        <dsp:cNvPr id="0" name=""/>
        <dsp:cNvSpPr/>
      </dsp:nvSpPr>
      <dsp:spPr>
        <a:xfrm rot="240000">
          <a:off x="4995605" y="2753924"/>
          <a:ext cx="2324643" cy="65059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BA06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Развитие компьютерной грамотности всех участников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027364" y="2785683"/>
        <a:ext cx="2261125" cy="587074"/>
      </dsp:txXfrm>
    </dsp:sp>
    <dsp:sp modelId="{2C5EA5DB-81D3-401B-B3C1-21AB2F5E87D8}">
      <dsp:nvSpPr>
        <dsp:cNvPr id="0" name=""/>
        <dsp:cNvSpPr/>
      </dsp:nvSpPr>
      <dsp:spPr>
        <a:xfrm rot="240000">
          <a:off x="5018875" y="2143118"/>
          <a:ext cx="2334505" cy="50956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BA06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Повышение учебной мотивации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043750" y="2167993"/>
        <a:ext cx="2284755" cy="459811"/>
      </dsp:txXfrm>
    </dsp:sp>
    <dsp:sp modelId="{8B76E97A-F5D7-47CD-B4C6-D64F00A5FCD8}">
      <dsp:nvSpPr>
        <dsp:cNvPr id="0" name=""/>
        <dsp:cNvSpPr/>
      </dsp:nvSpPr>
      <dsp:spPr>
        <a:xfrm rot="240000">
          <a:off x="1512711" y="4103946"/>
          <a:ext cx="2899121" cy="7583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затраты времени при подготовке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квеста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педагогом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9729" y="4140964"/>
        <a:ext cx="2825085" cy="684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562" y="2485223"/>
            <a:ext cx="8428383" cy="27228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как средство формирования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5-7 классов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внеурочное время»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354" y="1116407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10»,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с.Зелёная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Степновского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Ставропольского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8696" y="4852944"/>
            <a:ext cx="5232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МОУ СОШ № 10, </a:t>
            </a:r>
          </a:p>
          <a:p>
            <a:pPr lvl="0" algn="r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Зелёная Роща</a:t>
            </a:r>
          </a:p>
          <a:p>
            <a:pPr lvl="0" algn="r">
              <a:spcBef>
                <a:spcPct val="0"/>
              </a:spcBef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Л.Ю.Дрововозова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2" y="4753552"/>
            <a:ext cx="1729409" cy="172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direc\Downloads\PHOTO-2022-04-04-20-20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8" y="4012972"/>
            <a:ext cx="2117671" cy="26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" y="0"/>
            <a:ext cx="788670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«Вкус победы»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irec\Downloads\PHOTO-2022-04-04-20-17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5" y="1072667"/>
            <a:ext cx="2137884" cy="26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rec\Downloads\PHOTO-2022-04-04-20-17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02" y="1143000"/>
            <a:ext cx="2145197" cy="26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rec\Downloads\PHOTO-2022-04-04-20-17-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53" y="1143000"/>
            <a:ext cx="2094016" cy="26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rec\Downloads\PHOTO-2022-04-04-20-19-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52" y="3941064"/>
            <a:ext cx="3514449" cy="26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5"/>
          <p:cNvSpPr/>
          <p:nvPr/>
        </p:nvSpPr>
        <p:spPr>
          <a:xfrm rot="21189611" flipH="1">
            <a:off x="376255" y="3307729"/>
            <a:ext cx="2644535" cy="1202901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98409 w 3868270"/>
              <a:gd name="connsiteY3" fmla="*/ 398965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98409" y="398965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развитие коммуникативных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способностей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63" y="1170462"/>
            <a:ext cx="3694671" cy="4218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Шестиугольник 4"/>
          <p:cNvSpPr/>
          <p:nvPr/>
        </p:nvSpPr>
        <p:spPr>
          <a:xfrm rot="1417248">
            <a:off x="3829606" y="2776183"/>
            <a:ext cx="1258387" cy="1408951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358404" y="2912408"/>
            <a:ext cx="2198593" cy="1028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</a:t>
            </a: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92198">
            <a:off x="5882437" y="1367616"/>
            <a:ext cx="3149871" cy="937928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774141"/>
              <a:gd name="connsiteY0" fmla="*/ 282045 h 663513"/>
              <a:gd name="connsiteX1" fmla="*/ 3370112 w 3774141"/>
              <a:gd name="connsiteY1" fmla="*/ 0 h 663513"/>
              <a:gd name="connsiteX2" fmla="*/ 3774141 w 3774141"/>
              <a:gd name="connsiteY2" fmla="*/ 663513 h 663513"/>
              <a:gd name="connsiteX3" fmla="*/ 13447 w 3774141"/>
              <a:gd name="connsiteY3" fmla="*/ 502149 h 663513"/>
              <a:gd name="connsiteX4" fmla="*/ 0 w 3774141"/>
              <a:gd name="connsiteY4" fmla="*/ 282045 h 663513"/>
              <a:gd name="connsiteX0" fmla="*/ 0 w 3774141"/>
              <a:gd name="connsiteY0" fmla="*/ 282045 h 663513"/>
              <a:gd name="connsiteX1" fmla="*/ 3370112 w 3774141"/>
              <a:gd name="connsiteY1" fmla="*/ 0 h 663513"/>
              <a:gd name="connsiteX2" fmla="*/ 3774141 w 3774141"/>
              <a:gd name="connsiteY2" fmla="*/ 663513 h 663513"/>
              <a:gd name="connsiteX3" fmla="*/ 260227 w 3774141"/>
              <a:gd name="connsiteY3" fmla="*/ 489401 h 663513"/>
              <a:gd name="connsiteX4" fmla="*/ 0 w 3774141"/>
              <a:gd name="connsiteY4" fmla="*/ 282045 h 663513"/>
              <a:gd name="connsiteX0" fmla="*/ 0 w 3576179"/>
              <a:gd name="connsiteY0" fmla="*/ 207769 h 663513"/>
              <a:gd name="connsiteX1" fmla="*/ 3172150 w 3576179"/>
              <a:gd name="connsiteY1" fmla="*/ 0 h 663513"/>
              <a:gd name="connsiteX2" fmla="*/ 3576179 w 3576179"/>
              <a:gd name="connsiteY2" fmla="*/ 663513 h 663513"/>
              <a:gd name="connsiteX3" fmla="*/ 62265 w 3576179"/>
              <a:gd name="connsiteY3" fmla="*/ 489401 h 663513"/>
              <a:gd name="connsiteX4" fmla="*/ 0 w 3576179"/>
              <a:gd name="connsiteY4" fmla="*/ 207769 h 663513"/>
              <a:gd name="connsiteX0" fmla="*/ 0 w 3423783"/>
              <a:gd name="connsiteY0" fmla="*/ 207769 h 587076"/>
              <a:gd name="connsiteX1" fmla="*/ 3172150 w 3423783"/>
              <a:gd name="connsiteY1" fmla="*/ 0 h 587076"/>
              <a:gd name="connsiteX2" fmla="*/ 3423783 w 3423783"/>
              <a:gd name="connsiteY2" fmla="*/ 587076 h 587076"/>
              <a:gd name="connsiteX3" fmla="*/ 62265 w 3423783"/>
              <a:gd name="connsiteY3" fmla="*/ 489401 h 587076"/>
              <a:gd name="connsiteX4" fmla="*/ 0 w 3423783"/>
              <a:gd name="connsiteY4" fmla="*/ 207769 h 587076"/>
              <a:gd name="connsiteX0" fmla="*/ 0 w 3423783"/>
              <a:gd name="connsiteY0" fmla="*/ 155812 h 535119"/>
              <a:gd name="connsiteX1" fmla="*/ 2938130 w 3423783"/>
              <a:gd name="connsiteY1" fmla="*/ 0 h 535119"/>
              <a:gd name="connsiteX2" fmla="*/ 3423783 w 3423783"/>
              <a:gd name="connsiteY2" fmla="*/ 535119 h 535119"/>
              <a:gd name="connsiteX3" fmla="*/ 62265 w 3423783"/>
              <a:gd name="connsiteY3" fmla="*/ 437444 h 535119"/>
              <a:gd name="connsiteX4" fmla="*/ 0 w 3423783"/>
              <a:gd name="connsiteY4" fmla="*/ 155812 h 535119"/>
              <a:gd name="connsiteX0" fmla="*/ 0 w 3423783"/>
              <a:gd name="connsiteY0" fmla="*/ 196999 h 576306"/>
              <a:gd name="connsiteX1" fmla="*/ 3052249 w 3423783"/>
              <a:gd name="connsiteY1" fmla="*/ 0 h 576306"/>
              <a:gd name="connsiteX2" fmla="*/ 3423783 w 3423783"/>
              <a:gd name="connsiteY2" fmla="*/ 576306 h 576306"/>
              <a:gd name="connsiteX3" fmla="*/ 62265 w 3423783"/>
              <a:gd name="connsiteY3" fmla="*/ 478631 h 576306"/>
              <a:gd name="connsiteX4" fmla="*/ 0 w 3423783"/>
              <a:gd name="connsiteY4" fmla="*/ 196999 h 576306"/>
              <a:gd name="connsiteX0" fmla="*/ 0 w 3539605"/>
              <a:gd name="connsiteY0" fmla="*/ 196999 h 571957"/>
              <a:gd name="connsiteX1" fmla="*/ 3052249 w 3539605"/>
              <a:gd name="connsiteY1" fmla="*/ 0 h 571957"/>
              <a:gd name="connsiteX2" fmla="*/ 3539605 w 3539605"/>
              <a:gd name="connsiteY2" fmla="*/ 571957 h 571957"/>
              <a:gd name="connsiteX3" fmla="*/ 62265 w 3539605"/>
              <a:gd name="connsiteY3" fmla="*/ 478631 h 571957"/>
              <a:gd name="connsiteX4" fmla="*/ 0 w 3539605"/>
              <a:gd name="connsiteY4" fmla="*/ 196999 h 571957"/>
              <a:gd name="connsiteX0" fmla="*/ 0 w 3539605"/>
              <a:gd name="connsiteY0" fmla="*/ 111796 h 486754"/>
              <a:gd name="connsiteX1" fmla="*/ 3035683 w 3539605"/>
              <a:gd name="connsiteY1" fmla="*/ 0 h 486754"/>
              <a:gd name="connsiteX2" fmla="*/ 3539605 w 3539605"/>
              <a:gd name="connsiteY2" fmla="*/ 486754 h 486754"/>
              <a:gd name="connsiteX3" fmla="*/ 62265 w 3539605"/>
              <a:gd name="connsiteY3" fmla="*/ 393428 h 486754"/>
              <a:gd name="connsiteX4" fmla="*/ 0 w 3539605"/>
              <a:gd name="connsiteY4" fmla="*/ 111796 h 486754"/>
              <a:gd name="connsiteX0" fmla="*/ 0 w 3539605"/>
              <a:gd name="connsiteY0" fmla="*/ 111796 h 486754"/>
              <a:gd name="connsiteX1" fmla="*/ 3035683 w 3539605"/>
              <a:gd name="connsiteY1" fmla="*/ 0 h 486754"/>
              <a:gd name="connsiteX2" fmla="*/ 3539605 w 3539605"/>
              <a:gd name="connsiteY2" fmla="*/ 486754 h 486754"/>
              <a:gd name="connsiteX3" fmla="*/ 62265 w 3539605"/>
              <a:gd name="connsiteY3" fmla="*/ 393428 h 486754"/>
              <a:gd name="connsiteX4" fmla="*/ 0 w 3539605"/>
              <a:gd name="connsiteY4" fmla="*/ 111796 h 486754"/>
              <a:gd name="connsiteX0" fmla="*/ 0 w 3680575"/>
              <a:gd name="connsiteY0" fmla="*/ 111796 h 477308"/>
              <a:gd name="connsiteX1" fmla="*/ 3035683 w 3680575"/>
              <a:gd name="connsiteY1" fmla="*/ 0 h 477308"/>
              <a:gd name="connsiteX2" fmla="*/ 3680575 w 3680575"/>
              <a:gd name="connsiteY2" fmla="*/ 477308 h 477308"/>
              <a:gd name="connsiteX3" fmla="*/ 62265 w 3680575"/>
              <a:gd name="connsiteY3" fmla="*/ 393428 h 477308"/>
              <a:gd name="connsiteX4" fmla="*/ 0 w 3680575"/>
              <a:gd name="connsiteY4" fmla="*/ 111796 h 47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0575" h="477308">
                <a:moveTo>
                  <a:pt x="0" y="111796"/>
                </a:moveTo>
                <a:lnTo>
                  <a:pt x="3035683" y="0"/>
                </a:lnTo>
                <a:cubicBezTo>
                  <a:pt x="3272198" y="165095"/>
                  <a:pt x="3512601" y="315057"/>
                  <a:pt x="3680575" y="477308"/>
                </a:cubicBezTo>
                <a:lnTo>
                  <a:pt x="62265" y="393428"/>
                </a:lnTo>
                <a:lnTo>
                  <a:pt x="0" y="111796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подготовка к условиям жизни в информационном обществе </a:t>
            </a:r>
          </a:p>
        </p:txBody>
      </p:sp>
      <p:sp>
        <p:nvSpPr>
          <p:cNvPr id="17" name="Прямоугольник 5"/>
          <p:cNvSpPr/>
          <p:nvPr/>
        </p:nvSpPr>
        <p:spPr>
          <a:xfrm rot="1775998" flipH="1">
            <a:off x="792949" y="760292"/>
            <a:ext cx="2644535" cy="82762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развитие личности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5"/>
          <p:cNvSpPr/>
          <p:nvPr/>
        </p:nvSpPr>
        <p:spPr>
          <a:xfrm rot="215931" flipH="1">
            <a:off x="464900" y="1910539"/>
            <a:ext cx="2387481" cy="98840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997915"/>
              <a:gd name="connsiteY0" fmla="*/ 362108 h 743576"/>
              <a:gd name="connsiteX1" fmla="*/ 3997915 w 3997915"/>
              <a:gd name="connsiteY1" fmla="*/ 0 h 743576"/>
              <a:gd name="connsiteX2" fmla="*/ 3774141 w 3997915"/>
              <a:gd name="connsiteY2" fmla="*/ 743576 h 743576"/>
              <a:gd name="connsiteX3" fmla="*/ 13447 w 3997915"/>
              <a:gd name="connsiteY3" fmla="*/ 582212 h 743576"/>
              <a:gd name="connsiteX4" fmla="*/ 0 w 3997915"/>
              <a:gd name="connsiteY4" fmla="*/ 362108 h 743576"/>
              <a:gd name="connsiteX0" fmla="*/ 0 w 3997915"/>
              <a:gd name="connsiteY0" fmla="*/ 362108 h 743576"/>
              <a:gd name="connsiteX1" fmla="*/ 3997915 w 3997915"/>
              <a:gd name="connsiteY1" fmla="*/ 0 h 743576"/>
              <a:gd name="connsiteX2" fmla="*/ 3774141 w 3997915"/>
              <a:gd name="connsiteY2" fmla="*/ 743576 h 743576"/>
              <a:gd name="connsiteX3" fmla="*/ 13447 w 3997915"/>
              <a:gd name="connsiteY3" fmla="*/ 582212 h 743576"/>
              <a:gd name="connsiteX4" fmla="*/ 0 w 3997915"/>
              <a:gd name="connsiteY4" fmla="*/ 362108 h 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915" h="743576">
                <a:moveTo>
                  <a:pt x="0" y="362108"/>
                </a:moveTo>
                <a:lnTo>
                  <a:pt x="3997915" y="0"/>
                </a:lnTo>
                <a:cubicBezTo>
                  <a:pt x="3685978" y="735591"/>
                  <a:pt x="3848732" y="495717"/>
                  <a:pt x="3774141" y="743576"/>
                </a:cubicBezTo>
                <a:lnTo>
                  <a:pt x="13447" y="582212"/>
                </a:lnTo>
                <a:lnTo>
                  <a:pt x="0" y="362108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развитие мышления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 rot="612176">
            <a:off x="6157906" y="2700531"/>
            <a:ext cx="2736403" cy="1618300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774141"/>
              <a:gd name="connsiteY0" fmla="*/ 618509 h 999977"/>
              <a:gd name="connsiteX1" fmla="*/ 3745160 w 3774141"/>
              <a:gd name="connsiteY1" fmla="*/ 0 h 999977"/>
              <a:gd name="connsiteX2" fmla="*/ 3774141 w 3774141"/>
              <a:gd name="connsiteY2" fmla="*/ 999977 h 999977"/>
              <a:gd name="connsiteX3" fmla="*/ 13447 w 3774141"/>
              <a:gd name="connsiteY3" fmla="*/ 838613 h 999977"/>
              <a:gd name="connsiteX4" fmla="*/ 0 w 3774141"/>
              <a:gd name="connsiteY4" fmla="*/ 618509 h 999977"/>
              <a:gd name="connsiteX0" fmla="*/ 137262 w 3760694"/>
              <a:gd name="connsiteY0" fmla="*/ 504840 h 999977"/>
              <a:gd name="connsiteX1" fmla="*/ 3731713 w 3760694"/>
              <a:gd name="connsiteY1" fmla="*/ 0 h 999977"/>
              <a:gd name="connsiteX2" fmla="*/ 3760694 w 3760694"/>
              <a:gd name="connsiteY2" fmla="*/ 999977 h 999977"/>
              <a:gd name="connsiteX3" fmla="*/ 0 w 3760694"/>
              <a:gd name="connsiteY3" fmla="*/ 838613 h 999977"/>
              <a:gd name="connsiteX4" fmla="*/ 137262 w 3760694"/>
              <a:gd name="connsiteY4" fmla="*/ 504840 h 999977"/>
              <a:gd name="connsiteX0" fmla="*/ 231055 w 3854487"/>
              <a:gd name="connsiteY0" fmla="*/ 504840 h 999977"/>
              <a:gd name="connsiteX1" fmla="*/ 3825506 w 3854487"/>
              <a:gd name="connsiteY1" fmla="*/ 0 h 999977"/>
              <a:gd name="connsiteX2" fmla="*/ 3854487 w 3854487"/>
              <a:gd name="connsiteY2" fmla="*/ 999977 h 999977"/>
              <a:gd name="connsiteX3" fmla="*/ 0 w 3854487"/>
              <a:gd name="connsiteY3" fmla="*/ 882003 h 999977"/>
              <a:gd name="connsiteX4" fmla="*/ 231055 w 3854487"/>
              <a:gd name="connsiteY4" fmla="*/ 504840 h 99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487" h="999977">
                <a:moveTo>
                  <a:pt x="231055" y="504840"/>
                </a:moveTo>
                <a:lnTo>
                  <a:pt x="3825506" y="0"/>
                </a:lnTo>
                <a:lnTo>
                  <a:pt x="3854487" y="999977"/>
                </a:lnTo>
                <a:lnTo>
                  <a:pt x="0" y="882003"/>
                </a:lnTo>
                <a:lnTo>
                  <a:pt x="231055" y="504840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умений </a:t>
            </a:r>
            <a:r>
              <a:rPr lang="ru-RU" sz="2000" dirty="0">
                <a:solidFill>
                  <a:schemeClr val="tx1"/>
                </a:solidFill>
              </a:rPr>
              <a:t>находить оптимальное решение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5"/>
          <p:cNvSpPr/>
          <p:nvPr/>
        </p:nvSpPr>
        <p:spPr>
          <a:xfrm rot="1307734">
            <a:off x="5608985" y="4753223"/>
            <a:ext cx="2996822" cy="1112221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397489 w 3854823"/>
              <a:gd name="connsiteY0" fmla="*/ 84484 h 636963"/>
              <a:gd name="connsiteX1" fmla="*/ 3854823 w 3854823"/>
              <a:gd name="connsiteY1" fmla="*/ 0 h 636963"/>
              <a:gd name="connsiteX2" fmla="*/ 3760694 w 3854823"/>
              <a:gd name="connsiteY2" fmla="*/ 636963 h 636963"/>
              <a:gd name="connsiteX3" fmla="*/ 0 w 3854823"/>
              <a:gd name="connsiteY3" fmla="*/ 475599 h 636963"/>
              <a:gd name="connsiteX4" fmla="*/ 397489 w 3854823"/>
              <a:gd name="connsiteY4" fmla="*/ 84484 h 636963"/>
              <a:gd name="connsiteX0" fmla="*/ 397489 w 4383577"/>
              <a:gd name="connsiteY0" fmla="*/ 411152 h 963631"/>
              <a:gd name="connsiteX1" fmla="*/ 4383576 w 4383577"/>
              <a:gd name="connsiteY1" fmla="*/ 0 h 963631"/>
              <a:gd name="connsiteX2" fmla="*/ 3760694 w 4383577"/>
              <a:gd name="connsiteY2" fmla="*/ 963631 h 963631"/>
              <a:gd name="connsiteX3" fmla="*/ 0 w 4383577"/>
              <a:gd name="connsiteY3" fmla="*/ 802267 h 963631"/>
              <a:gd name="connsiteX4" fmla="*/ 397489 w 4383577"/>
              <a:gd name="connsiteY4" fmla="*/ 411152 h 963631"/>
              <a:gd name="connsiteX0" fmla="*/ 397489 w 4383576"/>
              <a:gd name="connsiteY0" fmla="*/ 411152 h 855997"/>
              <a:gd name="connsiteX1" fmla="*/ 4383576 w 4383576"/>
              <a:gd name="connsiteY1" fmla="*/ 0 h 855997"/>
              <a:gd name="connsiteX2" fmla="*/ 3588127 w 4383576"/>
              <a:gd name="connsiteY2" fmla="*/ 855997 h 855997"/>
              <a:gd name="connsiteX3" fmla="*/ 0 w 4383576"/>
              <a:gd name="connsiteY3" fmla="*/ 802267 h 855997"/>
              <a:gd name="connsiteX4" fmla="*/ 397489 w 4383576"/>
              <a:gd name="connsiteY4" fmla="*/ 411152 h 85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576" h="855997">
                <a:moveTo>
                  <a:pt x="397489" y="411152"/>
                </a:moveTo>
                <a:lnTo>
                  <a:pt x="4383576" y="0"/>
                </a:lnTo>
                <a:lnTo>
                  <a:pt x="3588127" y="855997"/>
                </a:lnTo>
                <a:lnTo>
                  <a:pt x="0" y="802267"/>
                </a:lnTo>
                <a:lnTo>
                  <a:pt x="397489" y="411152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информационной </a:t>
            </a:r>
            <a:r>
              <a:rPr lang="ru-RU" sz="2000" dirty="0">
                <a:solidFill>
                  <a:schemeClr val="tx1"/>
                </a:solidFill>
              </a:rPr>
              <a:t>культуры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5"/>
          <p:cNvSpPr/>
          <p:nvPr/>
        </p:nvSpPr>
        <p:spPr>
          <a:xfrm rot="20337207" flipH="1">
            <a:off x="429632" y="4456264"/>
            <a:ext cx="2981803" cy="136048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60016 w 3868270"/>
              <a:gd name="connsiteY3" fmla="*/ 394481 h 636963"/>
              <a:gd name="connsiteX4" fmla="*/ 0 w 3868270"/>
              <a:gd name="connsiteY4" fmla="*/ 255495 h 636963"/>
              <a:gd name="connsiteX0" fmla="*/ 0 w 3868270"/>
              <a:gd name="connsiteY0" fmla="*/ 255495 h 598078"/>
              <a:gd name="connsiteX1" fmla="*/ 3868270 w 3868270"/>
              <a:gd name="connsiteY1" fmla="*/ 0 h 598078"/>
              <a:gd name="connsiteX2" fmla="*/ 3498749 w 3868270"/>
              <a:gd name="connsiteY2" fmla="*/ 598078 h 598078"/>
              <a:gd name="connsiteX3" fmla="*/ 60016 w 3868270"/>
              <a:gd name="connsiteY3" fmla="*/ 394481 h 598078"/>
              <a:gd name="connsiteX4" fmla="*/ 0 w 3868270"/>
              <a:gd name="connsiteY4" fmla="*/ 255495 h 598078"/>
              <a:gd name="connsiteX0" fmla="*/ 0 w 4056803"/>
              <a:gd name="connsiteY0" fmla="*/ 240607 h 583190"/>
              <a:gd name="connsiteX1" fmla="*/ 4056804 w 4056803"/>
              <a:gd name="connsiteY1" fmla="*/ 0 h 583190"/>
              <a:gd name="connsiteX2" fmla="*/ 3498749 w 4056803"/>
              <a:gd name="connsiteY2" fmla="*/ 583190 h 583190"/>
              <a:gd name="connsiteX3" fmla="*/ 60016 w 4056803"/>
              <a:gd name="connsiteY3" fmla="*/ 379593 h 583190"/>
              <a:gd name="connsiteX4" fmla="*/ 0 w 4056803"/>
              <a:gd name="connsiteY4" fmla="*/ 240607 h 58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803" h="583190">
                <a:moveTo>
                  <a:pt x="0" y="240607"/>
                </a:moveTo>
                <a:lnTo>
                  <a:pt x="4056804" y="0"/>
                </a:lnTo>
                <a:lnTo>
                  <a:pt x="3498749" y="583190"/>
                </a:lnTo>
                <a:lnTo>
                  <a:pt x="60016" y="379593"/>
                </a:lnTo>
                <a:lnTo>
                  <a:pt x="0" y="240607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развитие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исследовательской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5"/>
          <p:cNvSpPr/>
          <p:nvPr/>
        </p:nvSpPr>
        <p:spPr>
          <a:xfrm rot="18874198">
            <a:off x="5220536" y="864403"/>
            <a:ext cx="1631355" cy="507235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5"/>
          <p:cNvSpPr/>
          <p:nvPr/>
        </p:nvSpPr>
        <p:spPr>
          <a:xfrm rot="2725802" flipV="1">
            <a:off x="4952870" y="5523343"/>
            <a:ext cx="1631355" cy="507235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5"/>
          <p:cNvSpPr/>
          <p:nvPr/>
        </p:nvSpPr>
        <p:spPr>
          <a:xfrm rot="17892412">
            <a:off x="2296680" y="5645870"/>
            <a:ext cx="1843771" cy="676313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читательской грамотности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5"/>
          <p:cNvSpPr/>
          <p:nvPr/>
        </p:nvSpPr>
        <p:spPr>
          <a:xfrm rot="13653677">
            <a:off x="2496996" y="804434"/>
            <a:ext cx="1285702" cy="365193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5"/>
          <p:cNvSpPr/>
          <p:nvPr/>
        </p:nvSpPr>
        <p:spPr>
          <a:xfrm rot="15421403">
            <a:off x="3594238" y="773388"/>
            <a:ext cx="801064" cy="341745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5"/>
          <p:cNvSpPr/>
          <p:nvPr/>
        </p:nvSpPr>
        <p:spPr>
          <a:xfrm rot="17156511">
            <a:off x="4523418" y="739268"/>
            <a:ext cx="801064" cy="341745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5"/>
          <p:cNvSpPr/>
          <p:nvPr/>
        </p:nvSpPr>
        <p:spPr>
          <a:xfrm rot="6178597" flipV="1">
            <a:off x="3697608" y="5824591"/>
            <a:ext cx="801064" cy="341745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5"/>
          <p:cNvSpPr/>
          <p:nvPr/>
        </p:nvSpPr>
        <p:spPr>
          <a:xfrm rot="4443489" flipV="1">
            <a:off x="4626788" y="5790470"/>
            <a:ext cx="801064" cy="341745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034541" y="247358"/>
            <a:ext cx="527608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Решаемые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241024"/>
              </p:ext>
            </p:extLst>
          </p:nvPr>
        </p:nvGraphicFramePr>
        <p:xfrm>
          <a:off x="356616" y="118872"/>
          <a:ext cx="8558784" cy="654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51" y="850392"/>
            <a:ext cx="2383345" cy="70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51" y="1448942"/>
            <a:ext cx="2352675" cy="7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000" y="-79936"/>
            <a:ext cx="8229600" cy="1066800"/>
          </a:xfrm>
        </p:spPr>
        <p:txBody>
          <a:bodyPr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91" y="1207626"/>
            <a:ext cx="2357454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1072" y="1165464"/>
            <a:ext cx="2357454" cy="827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91" y="2949830"/>
            <a:ext cx="2357454" cy="1865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внутренней мотивации к обучению через форму и средства (игра, устройства)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91" y="5112398"/>
            <a:ext cx="2357454" cy="1433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функциональной грамотности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915962" y="2066596"/>
            <a:ext cx="484632" cy="831980"/>
          </a:xfrm>
          <a:prstGeom prst="downArrow">
            <a:avLst/>
          </a:prstGeom>
          <a:solidFill>
            <a:srgbClr val="F7E8E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27483" y="2096808"/>
            <a:ext cx="484632" cy="853022"/>
          </a:xfrm>
          <a:prstGeom prst="downArrow">
            <a:avLst/>
          </a:prstGeom>
          <a:solidFill>
            <a:srgbClr val="F7E8E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27308" r="15289" b="4473"/>
          <a:stretch/>
        </p:blipFill>
        <p:spPr bwMode="auto">
          <a:xfrm>
            <a:off x="3880724" y="3065159"/>
            <a:ext cx="5145966" cy="350057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Выноска со стрелками влево/вправо 11"/>
          <p:cNvSpPr/>
          <p:nvPr/>
        </p:nvSpPr>
        <p:spPr>
          <a:xfrm>
            <a:off x="2752344" y="301752"/>
            <a:ext cx="3296412" cy="2221567"/>
          </a:xfrm>
          <a:prstGeom prst="leftRightArrowCallout">
            <a:avLst/>
          </a:prstGeom>
          <a:solidFill>
            <a:srgbClr val="F7E8E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9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119"/>
            <a:ext cx="7886700" cy="74129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– одно из ключевых понятий ФГОС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/>
          <a:stretch/>
        </p:blipFill>
        <p:spPr bwMode="auto">
          <a:xfrm>
            <a:off x="1476812" y="1088245"/>
            <a:ext cx="6199576" cy="468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24375" r="1250" b="6125"/>
          <a:stretch/>
        </p:blipFill>
        <p:spPr bwMode="auto">
          <a:xfrm>
            <a:off x="6492240" y="4448556"/>
            <a:ext cx="2368296" cy="23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4721352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4350986" y="1088135"/>
            <a:ext cx="603504" cy="4105657"/>
          </a:xfrm>
          <a:prstGeom prst="downArrow">
            <a:avLst/>
          </a:prstGeom>
          <a:solidFill>
            <a:srgbClr val="F1F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проблема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03" y="0"/>
            <a:ext cx="7886700" cy="96926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Противоречия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73736" y="1088136"/>
            <a:ext cx="4416552" cy="1170432"/>
          </a:xfrm>
          <a:prstGeom prst="homePlate">
            <a:avLst/>
          </a:prstGeom>
          <a:solidFill>
            <a:srgbClr val="DBF6FE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растущие потребности общества в интеллектуально развитых инициативных людях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253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6" y="2382753"/>
            <a:ext cx="4480948" cy="12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3703193"/>
            <a:ext cx="44815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ятиугольник 7"/>
          <p:cNvSpPr/>
          <p:nvPr/>
        </p:nvSpPr>
        <p:spPr>
          <a:xfrm rot="10800000">
            <a:off x="4624354" y="1088136"/>
            <a:ext cx="4278439" cy="1170432"/>
          </a:xfrm>
          <a:prstGeom prst="homePlate">
            <a:avLst/>
          </a:prstGeom>
          <a:solidFill>
            <a:srgbClr val="F7E8E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54" y="2368166"/>
            <a:ext cx="4340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49" y="3703193"/>
            <a:ext cx="4340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8328" y="5358384"/>
            <a:ext cx="8564465" cy="1261872"/>
          </a:xfrm>
          <a:prstGeom prst="rect">
            <a:avLst/>
          </a:prstGeom>
          <a:solidFill>
            <a:srgbClr val="F1F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Для активизации учебной деятельности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обучающихся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необходимо использовать технологии, наиболее соответствующие требованиям, предъявляемым к содержанию образования, и формам, наиболее соответствующим потребностям ребёнка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60" y="245695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большой объём теоретического материала по всем школьным предметам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60" y="395125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обучение, ориентированное на среднего ученика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0375" y="1267599"/>
            <a:ext cx="265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снижение интереса к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обучению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у детей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0219" y="245695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необходимость развивать самостоятельность в решении практических задач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5249" y="3904997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недостаточная загруженность </a:t>
            </a:r>
            <a:endParaRPr lang="ru-RU" sz="15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способных </a:t>
            </a: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детей для развития их </a:t>
            </a:r>
            <a:r>
              <a:rPr lang="ru-RU" sz="1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общеинтеллектуальной</a:t>
            </a: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6346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8" y="0"/>
            <a:ext cx="7886700" cy="6498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Методический потенциал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21909" r="2817" b="14397"/>
          <a:stretch/>
        </p:blipFill>
        <p:spPr bwMode="auto">
          <a:xfrm>
            <a:off x="999246" y="740664"/>
            <a:ext cx="7026636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1596258"/>
              </p:ext>
            </p:extLst>
          </p:nvPr>
        </p:nvGraphicFramePr>
        <p:xfrm>
          <a:off x="256032" y="4251960"/>
          <a:ext cx="8561832" cy="235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1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07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создания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42690"/>
              </p:ext>
            </p:extLst>
          </p:nvPr>
        </p:nvGraphicFramePr>
        <p:xfrm>
          <a:off x="265176" y="1123950"/>
          <a:ext cx="8705088" cy="542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4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86" y="81663"/>
            <a:ext cx="7886700" cy="9241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614000"/>
              </p:ext>
            </p:extLst>
          </p:nvPr>
        </p:nvGraphicFramePr>
        <p:xfrm>
          <a:off x="393194" y="1194086"/>
          <a:ext cx="8595358" cy="5389594"/>
        </p:xfrm>
        <a:graphic>
          <a:graphicData uri="http://schemas.openxmlformats.org/drawingml/2006/table">
            <a:tbl>
              <a:tblPr firstRow="1" firstCol="1" bandRow="1"/>
              <a:tblGrid>
                <a:gridCol w="682168"/>
                <a:gridCol w="3237473"/>
                <a:gridCol w="1018117"/>
                <a:gridCol w="3657600"/>
              </a:tblGrid>
              <a:tr h="77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квеста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Станции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Вкус Победы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28.01.2022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6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Планы 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квестов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Банк заданий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Культурное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наследие народов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России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04.02.2022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мире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18.02.2022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День ГО и ЧС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25.02.2022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Масленица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04.03.2022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11" y="5163216"/>
            <a:ext cx="1300734" cy="130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71" y="5062268"/>
            <a:ext cx="1518742" cy="151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186632" y="4745737"/>
            <a:ext cx="347472" cy="5153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899" y="4745738"/>
            <a:ext cx="384175" cy="54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51908319"/>
              </p:ext>
            </p:extLst>
          </p:nvPr>
        </p:nvGraphicFramePr>
        <p:xfrm>
          <a:off x="5108448" y="1698754"/>
          <a:ext cx="3907536" cy="304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76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98" y="110045"/>
            <a:ext cx="842391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Дополненная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реальность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- </a:t>
            </a:r>
            <a:b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технология, позволяющая с помощью компьютера или другого устройства дополнять окружающий нас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цифровыми объектами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4" y="1517246"/>
            <a:ext cx="3402848" cy="184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14" y="1435608"/>
            <a:ext cx="2936286" cy="2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55448" y="4146792"/>
            <a:ext cx="859536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QR-код (англ.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быстрый отклик. Основное преимущество QR-кода - это легкое распознавание сканирующим оборудованием (в том числе и фотокамерой мобильного телефона) – это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интерес и активизирует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маршрутный лист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 QR-коды.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73072"/>
              </p:ext>
            </p:extLst>
          </p:nvPr>
        </p:nvGraphicFramePr>
        <p:xfrm>
          <a:off x="640268" y="1158588"/>
          <a:ext cx="7886700" cy="560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Станция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QR-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задания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51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Математическая грамотность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Отсканируй код  и р</a:t>
                      </a:r>
                      <a:r>
                        <a:rPr lang="ru-RU" sz="1400" b="1" i="1" dirty="0" err="1" smtClean="0">
                          <a:solidFill>
                            <a:srgbClr val="C00000"/>
                          </a:solidFill>
                        </a:rPr>
                        <a:t>еши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 задачи</a:t>
                      </a:r>
                    </a:p>
                    <a:p>
                      <a:r>
                        <a:rPr lang="ru-RU" dirty="0" smtClean="0"/>
                        <a:t>                   </a:t>
                      </a:r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9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r"/>
                      <a:r>
                        <a:rPr lang="ru-RU" b="1" dirty="0" smtClean="0"/>
                        <a:t>Креативное мышление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Отсканируй код </a:t>
                      </a:r>
                    </a:p>
                    <a:p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у</a:t>
                      </a:r>
                      <a:r>
                        <a:rPr lang="ru-RU" sz="1400" b="1" i="1" dirty="0" smtClean="0"/>
                        <a:t>станови </a:t>
                      </a:r>
                    </a:p>
                    <a:p>
                      <a:r>
                        <a:rPr lang="ru-RU" sz="1400" b="1" i="1" dirty="0" smtClean="0"/>
                        <a:t>соответствие</a:t>
                      </a:r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03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Естественно-научная грамотность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Отсканируй код  и п</a:t>
                      </a:r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описанию </a:t>
                      </a:r>
                    </a:p>
                    <a:p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костюма и  определи его </a:t>
                      </a:r>
                    </a:p>
                    <a:p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нац</a:t>
                      </a:r>
                      <a:r>
                        <a:rPr lang="ru-RU" sz="1400" b="1" i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иональную</a:t>
                      </a:r>
                    </a:p>
                    <a:p>
                      <a:r>
                        <a:rPr lang="ru-RU" sz="1400" b="1" i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принадлежность</a:t>
                      </a:r>
                      <a:endParaRPr lang="ru-RU" sz="14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64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r"/>
                      <a:r>
                        <a:rPr lang="ru-RU" b="1" dirty="0" smtClean="0"/>
                        <a:t>Читательская</a:t>
                      </a:r>
                      <a:r>
                        <a:rPr lang="ru-RU" b="1" baseline="0" dirty="0" smtClean="0"/>
                        <a:t> грамотность</a:t>
                      </a:r>
                    </a:p>
                    <a:p>
                      <a:pPr algn="r"/>
                      <a:r>
                        <a:rPr lang="ru-RU" b="1" baseline="0" dirty="0" smtClean="0"/>
                        <a:t> (русский язык)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Отсканируй код </a:t>
                      </a:r>
                    </a:p>
                    <a:p>
                      <a:r>
                        <a:rPr lang="ru-RU" sz="1400" b="1" i="1" dirty="0" smtClean="0"/>
                        <a:t>и поработай</a:t>
                      </a:r>
                    </a:p>
                    <a:p>
                      <a:r>
                        <a:rPr lang="ru-RU" sz="1400" b="1" i="1" dirty="0" smtClean="0"/>
                        <a:t> с текстом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Читательская грамотность (английский язык)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</a:t>
                      </a:r>
                      <a:r>
                        <a:rPr lang="ru-RU" sz="1400" b="1" i="1" dirty="0" smtClean="0"/>
                        <a:t>Отсканируй код 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 выполни перевод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06" y="1630017"/>
            <a:ext cx="841186" cy="84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4" y="2595771"/>
            <a:ext cx="915585" cy="91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49" y="3580930"/>
            <a:ext cx="828643" cy="8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87" y="5665305"/>
            <a:ext cx="904462" cy="90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27" y="4637196"/>
            <a:ext cx="904460" cy="90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29259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Маршрутный  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42" y="0"/>
            <a:ext cx="7886700" cy="1325563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«Культурное наследие»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docviewer.yandex.ru/view/21601572/htmlimage?id=1f8g6-5a3ipdnrnn1tu9gcbce0su8n7dz2yjgq0h8dj0revwhwi87mxdsqlkkq7ps19htqh634il3gugzbm2smp474okoua016zvye740&amp;name=image-oRJ2XEuEnOJkFNpBsa.jpg&amp;dsid=23eb099edf864fb1d02262a728fe80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50" y="4379976"/>
            <a:ext cx="3092120" cy="231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87368"/>
            <a:ext cx="3189912" cy="238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7" y="1367345"/>
            <a:ext cx="3185159" cy="238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14233"/>
            <a:ext cx="3185160" cy="238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94" y="2581715"/>
            <a:ext cx="2252598" cy="301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405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        Презентация опыта работы «Квест - как средство формирования  функциональной грамотности   у  обучающих 5-7 классов во внеурочное время»   </vt:lpstr>
      <vt:lpstr>Функциональная грамотность – одно из ключевых понятий ФГОС</vt:lpstr>
      <vt:lpstr>Противоречия</vt:lpstr>
      <vt:lpstr>Методический потенциал квеста</vt:lpstr>
      <vt:lpstr>Технология создания квеста</vt:lpstr>
      <vt:lpstr>Темы квестов </vt:lpstr>
      <vt:lpstr>Дополненная реальность -   это технология, позволяющая с помощью компьютера или другого устройства дополнять окружающий нас мир цифровыми объектами</vt:lpstr>
      <vt:lpstr>Маршрутный   лист</vt:lpstr>
      <vt:lpstr>Квест «Культурное наследие»</vt:lpstr>
      <vt:lpstr>Квест «Вкус победы»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director10r@yandex.ru</cp:lastModifiedBy>
  <cp:revision>243</cp:revision>
  <cp:lastPrinted>2019-12-12T23:23:14Z</cp:lastPrinted>
  <dcterms:created xsi:type="dcterms:W3CDTF">2018-09-04T12:10:47Z</dcterms:created>
  <dcterms:modified xsi:type="dcterms:W3CDTF">2022-04-04T21:03:14Z</dcterms:modified>
</cp:coreProperties>
</file>